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22" r:id="rId2"/>
    <p:sldId id="318" r:id="rId3"/>
    <p:sldId id="319" r:id="rId4"/>
    <p:sldId id="320" r:id="rId5"/>
    <p:sldId id="321" r:id="rId6"/>
    <p:sldId id="323" r:id="rId7"/>
    <p:sldId id="313" r:id="rId8"/>
    <p:sldId id="275" r:id="rId9"/>
    <p:sldId id="269" r:id="rId10"/>
    <p:sldId id="273" r:id="rId11"/>
    <p:sldId id="276" r:id="rId12"/>
    <p:sldId id="317" r:id="rId13"/>
    <p:sldId id="263" r:id="rId14"/>
    <p:sldId id="297" r:id="rId15"/>
    <p:sldId id="298" r:id="rId16"/>
    <p:sldId id="299" r:id="rId17"/>
    <p:sldId id="300" r:id="rId18"/>
    <p:sldId id="280" r:id="rId19"/>
    <p:sldId id="304" r:id="rId20"/>
    <p:sldId id="306" r:id="rId21"/>
    <p:sldId id="307" r:id="rId22"/>
    <p:sldId id="282" r:id="rId23"/>
    <p:sldId id="286" r:id="rId24"/>
    <p:sldId id="302" r:id="rId25"/>
    <p:sldId id="301" r:id="rId26"/>
    <p:sldId id="291" r:id="rId27"/>
    <p:sldId id="262" r:id="rId28"/>
    <p:sldId id="284" r:id="rId29"/>
    <p:sldId id="285" r:id="rId30"/>
    <p:sldId id="315" r:id="rId31"/>
    <p:sldId id="314" r:id="rId32"/>
    <p:sldId id="316" r:id="rId33"/>
    <p:sldId id="288" r:id="rId34"/>
    <p:sldId id="289" r:id="rId35"/>
    <p:sldId id="290" r:id="rId36"/>
  </p:sldIdLst>
  <p:sldSz cx="9144000" cy="6858000" type="screen4x3"/>
  <p:notesSz cx="6864350" cy="9996488"/>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A9"/>
    <a:srgbClr val="00602B"/>
    <a:srgbClr val="FF8BA1"/>
    <a:srgbClr val="E96E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87634" autoAdjust="0"/>
  </p:normalViewPr>
  <p:slideViewPr>
    <p:cSldViewPr>
      <p:cViewPr>
        <p:scale>
          <a:sx n="57" d="100"/>
          <a:sy n="57" d="100"/>
        </p:scale>
        <p:origin x="-1734" y="-2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diagrams/_rels/data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DC797-69C7-4452-8671-29F7D6A4D73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42483A7D-4F35-447F-A487-23F2127D2C1F}">
      <dgm:prSet phldrT="[Text]" custT="1"/>
      <dgm:spPr>
        <a:blipFill rotWithShape="0">
          <a:blip xmlns:r="http://schemas.openxmlformats.org/officeDocument/2006/relationships" r:embed="rId1"/>
          <a:stretch>
            <a:fillRect/>
          </a:stretch>
        </a:blipFill>
      </dgm:spPr>
      <dgm:t>
        <a:bodyPr/>
        <a:lstStyle/>
        <a:p>
          <a:pPr rtl="0"/>
          <a:endParaRPr lang="en-US" sz="1100" b="0" dirty="0">
            <a:latin typeface="+mn-lt"/>
            <a:cs typeface="Arabic Typesetting" panose="03020402040406030203" pitchFamily="66" charset="-78"/>
          </a:endParaRPr>
        </a:p>
      </dgm:t>
    </dgm:pt>
    <dgm:pt modelId="{F6B3E476-EF77-4F04-9750-A98E65512278}" type="parTrans" cxnId="{72CAD574-F00D-4A97-9779-51EF27E5A072}">
      <dgm:prSet/>
      <dgm:spPr/>
      <dgm:t>
        <a:bodyPr/>
        <a:lstStyle/>
        <a:p>
          <a:pPr rtl="0"/>
          <a:endParaRPr lang="en-US" sz="1100" b="0">
            <a:latin typeface="+mn-lt"/>
            <a:cs typeface="Arabic Typesetting" panose="03020402040406030203" pitchFamily="66" charset="-78"/>
          </a:endParaRPr>
        </a:p>
      </dgm:t>
    </dgm:pt>
    <dgm:pt modelId="{C4C1BDD3-4F14-411B-BB30-ABA8B3D4B8AD}" type="sibTrans" cxnId="{72CAD574-F00D-4A97-9779-51EF27E5A072}">
      <dgm:prSet/>
      <dgm:spPr/>
      <dgm:t>
        <a:bodyPr/>
        <a:lstStyle/>
        <a:p>
          <a:pPr rtl="0"/>
          <a:endParaRPr lang="en-US" sz="1100" b="0">
            <a:latin typeface="+mn-lt"/>
            <a:cs typeface="Arabic Typesetting" panose="03020402040406030203" pitchFamily="66" charset="-78"/>
          </a:endParaRPr>
        </a:p>
      </dgm:t>
    </dgm:pt>
    <dgm:pt modelId="{A829EDEA-C06A-4D4C-BE25-9B8CF3AE4C26}">
      <dgm:prSet phldrT="[Text]" custT="1"/>
      <dgm:spPr/>
      <dgm:t>
        <a:bodyPr/>
        <a:lstStyle/>
        <a:p>
          <a:pPr rtl="0"/>
          <a:r>
            <a:rPr lang="en-US" sz="1100" b="0" dirty="0" smtClean="0">
              <a:latin typeface="+mn-lt"/>
              <a:cs typeface="Arabic Typesetting" panose="03020402040406030203" pitchFamily="66" charset="-78"/>
            </a:rPr>
            <a:t>Saudi Aramco - 12.5 million barrels per day</a:t>
          </a:r>
          <a:endParaRPr lang="en-US" sz="1100" b="0" dirty="0">
            <a:latin typeface="+mn-lt"/>
            <a:cs typeface="Arabic Typesetting" panose="03020402040406030203" pitchFamily="66" charset="-78"/>
          </a:endParaRPr>
        </a:p>
      </dgm:t>
    </dgm:pt>
    <dgm:pt modelId="{470DFD3C-6C14-4053-9237-CDF4B4B76551}" type="parTrans" cxnId="{7DE4835A-F653-4AB7-93F3-502483438EB0}">
      <dgm:prSet/>
      <dgm:spPr/>
      <dgm:t>
        <a:bodyPr/>
        <a:lstStyle/>
        <a:p>
          <a:pPr rtl="0"/>
          <a:endParaRPr lang="en-US" sz="1100" b="0">
            <a:latin typeface="+mn-lt"/>
            <a:cs typeface="Arabic Typesetting" panose="03020402040406030203" pitchFamily="66" charset="-78"/>
          </a:endParaRPr>
        </a:p>
      </dgm:t>
    </dgm:pt>
    <dgm:pt modelId="{F2FF60D5-A99B-4C03-8954-649E00DD387E}" type="sibTrans" cxnId="{7DE4835A-F653-4AB7-93F3-502483438EB0}">
      <dgm:prSet/>
      <dgm:spPr/>
      <dgm:t>
        <a:bodyPr/>
        <a:lstStyle/>
        <a:p>
          <a:pPr rtl="0"/>
          <a:endParaRPr lang="en-US" sz="1100" b="0">
            <a:latin typeface="+mn-lt"/>
            <a:cs typeface="Arabic Typesetting" panose="03020402040406030203" pitchFamily="66" charset="-78"/>
          </a:endParaRPr>
        </a:p>
      </dgm:t>
    </dgm:pt>
    <dgm:pt modelId="{006DE04C-52E8-48BD-9DD8-A9BC3DF5E9AA}">
      <dgm:prSet phldrT="[Text]" custT="1"/>
      <dgm:spPr>
        <a:blipFill rotWithShape="0">
          <a:blip xmlns:r="http://schemas.openxmlformats.org/officeDocument/2006/relationships" r:embed="rId2"/>
          <a:stretch>
            <a:fillRect/>
          </a:stretch>
        </a:blipFill>
      </dgm:spPr>
      <dgm:t>
        <a:bodyPr/>
        <a:lstStyle/>
        <a:p>
          <a:pPr rtl="0"/>
          <a:endParaRPr lang="en-US" sz="1100" b="0" dirty="0">
            <a:latin typeface="+mn-lt"/>
            <a:cs typeface="Arabic Typesetting" panose="03020402040406030203" pitchFamily="66" charset="-78"/>
          </a:endParaRPr>
        </a:p>
      </dgm:t>
    </dgm:pt>
    <dgm:pt modelId="{5BCD3769-CE5C-428F-8E92-57E91E28EABA}" type="parTrans" cxnId="{72C9F89D-EB85-4F64-B981-194C899F3DB5}">
      <dgm:prSet/>
      <dgm:spPr/>
      <dgm:t>
        <a:bodyPr/>
        <a:lstStyle/>
        <a:p>
          <a:pPr rtl="0"/>
          <a:endParaRPr lang="en-US" sz="1100" b="0">
            <a:latin typeface="+mn-lt"/>
            <a:cs typeface="Arabic Typesetting" panose="03020402040406030203" pitchFamily="66" charset="-78"/>
          </a:endParaRPr>
        </a:p>
      </dgm:t>
    </dgm:pt>
    <dgm:pt modelId="{8D394F54-D01B-4649-A1F5-1E00BA087803}" type="sibTrans" cxnId="{72C9F89D-EB85-4F64-B981-194C899F3DB5}">
      <dgm:prSet/>
      <dgm:spPr/>
      <dgm:t>
        <a:bodyPr/>
        <a:lstStyle/>
        <a:p>
          <a:pPr rtl="0"/>
          <a:endParaRPr lang="en-US" sz="1100" b="0">
            <a:latin typeface="+mn-lt"/>
            <a:cs typeface="Arabic Typesetting" panose="03020402040406030203" pitchFamily="66" charset="-78"/>
          </a:endParaRPr>
        </a:p>
      </dgm:t>
    </dgm:pt>
    <dgm:pt modelId="{EBF117CF-F4CE-4AA1-AE21-7F783FEE550B}">
      <dgm:prSet phldrT="[Text]" custT="1"/>
      <dgm:spPr/>
      <dgm:t>
        <a:bodyPr/>
        <a:lstStyle/>
        <a:p>
          <a:pPr rtl="0"/>
          <a:r>
            <a:rPr lang="en-US" sz="1100" b="0" dirty="0" smtClean="0">
              <a:latin typeface="+mn-lt"/>
              <a:cs typeface="Arabic Typesetting" panose="03020402040406030203" pitchFamily="66" charset="-78"/>
            </a:rPr>
            <a:t>Gazprom - 9.7 million barrels per day</a:t>
          </a:r>
          <a:endParaRPr lang="en-US" sz="1100" b="0" dirty="0">
            <a:latin typeface="+mn-lt"/>
            <a:cs typeface="Arabic Typesetting" panose="03020402040406030203" pitchFamily="66" charset="-78"/>
          </a:endParaRPr>
        </a:p>
      </dgm:t>
    </dgm:pt>
    <dgm:pt modelId="{9C0D9A80-B863-4A2E-B12B-0AC60B02C04F}" type="parTrans" cxnId="{B04E1CC4-809B-47BE-8365-24E99803F0C0}">
      <dgm:prSet/>
      <dgm:spPr/>
      <dgm:t>
        <a:bodyPr/>
        <a:lstStyle/>
        <a:p>
          <a:pPr rtl="0"/>
          <a:endParaRPr lang="en-US" sz="1100" b="0">
            <a:latin typeface="+mn-lt"/>
            <a:cs typeface="Arabic Typesetting" panose="03020402040406030203" pitchFamily="66" charset="-78"/>
          </a:endParaRPr>
        </a:p>
      </dgm:t>
    </dgm:pt>
    <dgm:pt modelId="{5A0D816D-E31C-4329-9A9E-62F73EB0F5EC}" type="sibTrans" cxnId="{B04E1CC4-809B-47BE-8365-24E99803F0C0}">
      <dgm:prSet/>
      <dgm:spPr/>
      <dgm:t>
        <a:bodyPr/>
        <a:lstStyle/>
        <a:p>
          <a:pPr rtl="0"/>
          <a:endParaRPr lang="en-US" sz="1100" b="0">
            <a:latin typeface="+mn-lt"/>
            <a:cs typeface="Arabic Typesetting" panose="03020402040406030203" pitchFamily="66" charset="-78"/>
          </a:endParaRPr>
        </a:p>
      </dgm:t>
    </dgm:pt>
    <dgm:pt modelId="{96D89F19-253A-42F9-91DD-DBBC39B7A1CF}">
      <dgm:prSet phldrT="[Text]" phldr="1" custT="1"/>
      <dgm:spPr>
        <a:blipFill rotWithShape="0">
          <a:blip xmlns:r="http://schemas.openxmlformats.org/officeDocument/2006/relationships" r:embed="rId3"/>
          <a:stretch>
            <a:fillRect/>
          </a:stretch>
        </a:blipFill>
      </dgm:spPr>
      <dgm:t>
        <a:bodyPr/>
        <a:lstStyle/>
        <a:p>
          <a:pPr rtl="0"/>
          <a:endParaRPr lang="en-US" sz="1100" b="0" dirty="0">
            <a:latin typeface="+mn-lt"/>
            <a:cs typeface="Arabic Typesetting" panose="03020402040406030203" pitchFamily="66" charset="-78"/>
          </a:endParaRPr>
        </a:p>
      </dgm:t>
    </dgm:pt>
    <dgm:pt modelId="{809D61FF-A644-42EE-ACAD-98B9E43CD5ED}" type="parTrans" cxnId="{1ACFBD71-8676-4AEC-B24F-F952C46F4B25}">
      <dgm:prSet/>
      <dgm:spPr/>
      <dgm:t>
        <a:bodyPr/>
        <a:lstStyle/>
        <a:p>
          <a:pPr rtl="0"/>
          <a:endParaRPr lang="en-US" sz="1100" b="0">
            <a:latin typeface="+mn-lt"/>
            <a:cs typeface="Arabic Typesetting" panose="03020402040406030203" pitchFamily="66" charset="-78"/>
          </a:endParaRPr>
        </a:p>
      </dgm:t>
    </dgm:pt>
    <dgm:pt modelId="{FA34F035-EBEF-4E5C-82EA-DC71470CF3C8}" type="sibTrans" cxnId="{1ACFBD71-8676-4AEC-B24F-F952C46F4B25}">
      <dgm:prSet/>
      <dgm:spPr/>
      <dgm:t>
        <a:bodyPr/>
        <a:lstStyle/>
        <a:p>
          <a:pPr rtl="0"/>
          <a:endParaRPr lang="en-US" sz="1100" b="0">
            <a:latin typeface="+mn-lt"/>
            <a:cs typeface="Arabic Typesetting" panose="03020402040406030203" pitchFamily="66" charset="-78"/>
          </a:endParaRPr>
        </a:p>
      </dgm:t>
    </dgm:pt>
    <dgm:pt modelId="{69083554-07C0-4DCD-9035-7DB6C74D65A1}">
      <dgm:prSet phldrT="[Text]" custT="1"/>
      <dgm:spPr/>
      <dgm:t>
        <a:bodyPr/>
        <a:lstStyle/>
        <a:p>
          <a:pPr rtl="0"/>
          <a:r>
            <a:rPr lang="en-US" sz="1100" b="0" dirty="0" smtClean="0">
              <a:effectLst/>
              <a:latin typeface="+mn-lt"/>
              <a:cs typeface="Arabic Typesetting" panose="03020402040406030203" pitchFamily="66" charset="-78"/>
            </a:rPr>
            <a:t>National Iranian Oil Co. - 6.4 million barrels per day</a:t>
          </a:r>
          <a:endParaRPr lang="en-US" sz="1100" b="0" dirty="0">
            <a:latin typeface="+mn-lt"/>
            <a:cs typeface="Arabic Typesetting" panose="03020402040406030203" pitchFamily="66" charset="-78"/>
          </a:endParaRPr>
        </a:p>
      </dgm:t>
    </dgm:pt>
    <dgm:pt modelId="{4ADA99C0-1A82-4E8D-B3BF-BA83DB962AA6}" type="parTrans" cxnId="{380025C9-B541-461C-BC55-7C6F9C507DEE}">
      <dgm:prSet/>
      <dgm:spPr/>
      <dgm:t>
        <a:bodyPr/>
        <a:lstStyle/>
        <a:p>
          <a:pPr rtl="0"/>
          <a:endParaRPr lang="en-US" sz="1100" b="0">
            <a:latin typeface="+mn-lt"/>
            <a:cs typeface="Arabic Typesetting" panose="03020402040406030203" pitchFamily="66" charset="-78"/>
          </a:endParaRPr>
        </a:p>
      </dgm:t>
    </dgm:pt>
    <dgm:pt modelId="{F7C9B829-50BF-43D8-AF81-9B6413A60126}" type="sibTrans" cxnId="{380025C9-B541-461C-BC55-7C6F9C507DEE}">
      <dgm:prSet/>
      <dgm:spPr/>
      <dgm:t>
        <a:bodyPr/>
        <a:lstStyle/>
        <a:p>
          <a:pPr rtl="0"/>
          <a:endParaRPr lang="en-US" sz="1100" b="0">
            <a:latin typeface="+mn-lt"/>
            <a:cs typeface="Arabic Typesetting" panose="03020402040406030203" pitchFamily="66" charset="-78"/>
          </a:endParaRPr>
        </a:p>
      </dgm:t>
    </dgm:pt>
    <dgm:pt modelId="{DCAF5E25-96A3-4910-80D2-82E28D0F30AC}">
      <dgm:prSet phldrT="[Text]" custT="1"/>
      <dgm:spPr>
        <a:blipFill rotWithShape="0">
          <a:blip xmlns:r="http://schemas.openxmlformats.org/officeDocument/2006/relationships" r:embed="rId4"/>
          <a:stretch>
            <a:fillRect/>
          </a:stretch>
        </a:blipFill>
      </dgm:spPr>
      <dgm:t>
        <a:bodyPr/>
        <a:lstStyle/>
        <a:p>
          <a:pPr rtl="0"/>
          <a:endParaRPr lang="en-US" sz="1100" b="0" dirty="0">
            <a:latin typeface="+mn-lt"/>
            <a:cs typeface="Arabic Typesetting" panose="03020402040406030203" pitchFamily="66" charset="-78"/>
          </a:endParaRPr>
        </a:p>
      </dgm:t>
    </dgm:pt>
    <dgm:pt modelId="{FB04EEE1-197C-4CDC-B5E1-1CC0E07ABC3E}" type="parTrans" cxnId="{54A93B78-8AB3-4C00-9F16-FC7ECE8AE1B1}">
      <dgm:prSet/>
      <dgm:spPr/>
      <dgm:t>
        <a:bodyPr/>
        <a:lstStyle/>
        <a:p>
          <a:pPr rtl="0"/>
          <a:endParaRPr lang="en-US" sz="1100" b="0">
            <a:latin typeface="+mn-lt"/>
            <a:cs typeface="Arabic Typesetting" panose="03020402040406030203" pitchFamily="66" charset="-78"/>
          </a:endParaRPr>
        </a:p>
      </dgm:t>
    </dgm:pt>
    <dgm:pt modelId="{EB9D47A1-9E74-4058-92D6-4DC5DDCE6B07}" type="sibTrans" cxnId="{54A93B78-8AB3-4C00-9F16-FC7ECE8AE1B1}">
      <dgm:prSet/>
      <dgm:spPr/>
      <dgm:t>
        <a:bodyPr/>
        <a:lstStyle/>
        <a:p>
          <a:pPr rtl="0"/>
          <a:endParaRPr lang="en-US" sz="1100" b="0">
            <a:latin typeface="+mn-lt"/>
            <a:cs typeface="Arabic Typesetting" panose="03020402040406030203" pitchFamily="66" charset="-78"/>
          </a:endParaRPr>
        </a:p>
      </dgm:t>
    </dgm:pt>
    <dgm:pt modelId="{01FC892F-D9B2-449F-806A-7E34521A63E5}">
      <dgm:prSet custT="1"/>
      <dgm:spPr/>
      <dgm:t>
        <a:bodyPr/>
        <a:lstStyle/>
        <a:p>
          <a:pPr rtl="0"/>
          <a:r>
            <a:rPr lang="en-US" sz="1100" b="0" dirty="0" smtClean="0">
              <a:latin typeface="+mn-lt"/>
              <a:cs typeface="Arabic Typesetting" panose="03020402040406030203" pitchFamily="66" charset="-78"/>
            </a:rPr>
            <a:t>ExxonMobil - 5.3 million barrels per day</a:t>
          </a:r>
          <a:endParaRPr lang="en-US" sz="1100" b="0" dirty="0">
            <a:latin typeface="+mn-lt"/>
            <a:cs typeface="Arabic Typesetting" panose="03020402040406030203" pitchFamily="66" charset="-78"/>
          </a:endParaRPr>
        </a:p>
      </dgm:t>
    </dgm:pt>
    <dgm:pt modelId="{BF269EDB-6D23-45F0-90D4-146668670295}" type="parTrans" cxnId="{69D2BE23-F3FF-40FF-99FE-1A908D6AEB45}">
      <dgm:prSet/>
      <dgm:spPr/>
      <dgm:t>
        <a:bodyPr/>
        <a:lstStyle/>
        <a:p>
          <a:pPr rtl="0"/>
          <a:endParaRPr lang="en-US" sz="1100" b="0">
            <a:latin typeface="+mn-lt"/>
            <a:cs typeface="Arabic Typesetting" panose="03020402040406030203" pitchFamily="66" charset="-78"/>
          </a:endParaRPr>
        </a:p>
      </dgm:t>
    </dgm:pt>
    <dgm:pt modelId="{2AE9290F-CB7B-4F71-9771-114BC146FCC6}" type="sibTrans" cxnId="{69D2BE23-F3FF-40FF-99FE-1A908D6AEB45}">
      <dgm:prSet/>
      <dgm:spPr/>
      <dgm:t>
        <a:bodyPr/>
        <a:lstStyle/>
        <a:p>
          <a:pPr rtl="0"/>
          <a:endParaRPr lang="en-US" sz="1100" b="0">
            <a:latin typeface="+mn-lt"/>
            <a:cs typeface="Arabic Typesetting" panose="03020402040406030203" pitchFamily="66" charset="-78"/>
          </a:endParaRPr>
        </a:p>
      </dgm:t>
    </dgm:pt>
    <dgm:pt modelId="{B53C0BF6-4AD4-41D3-B844-2080D6124363}">
      <dgm:prSet phldrT="[Text]" custT="1"/>
      <dgm:spPr>
        <a:blipFill rotWithShape="0">
          <a:blip xmlns:r="http://schemas.openxmlformats.org/officeDocument/2006/relationships" r:embed="rId5"/>
          <a:stretch>
            <a:fillRect/>
          </a:stretch>
        </a:blipFill>
      </dgm:spPr>
      <dgm:t>
        <a:bodyPr/>
        <a:lstStyle/>
        <a:p>
          <a:pPr rtl="0"/>
          <a:endParaRPr lang="en-US" sz="1100" b="0" dirty="0">
            <a:latin typeface="+mn-lt"/>
            <a:cs typeface="Arabic Typesetting" panose="03020402040406030203" pitchFamily="66" charset="-78"/>
          </a:endParaRPr>
        </a:p>
      </dgm:t>
    </dgm:pt>
    <dgm:pt modelId="{122379C2-1912-42F7-AAE6-6FD2BF01AC5D}" type="parTrans" cxnId="{B0E593CD-F2CF-4F47-AF46-7B732CAC1CA9}">
      <dgm:prSet/>
      <dgm:spPr/>
      <dgm:t>
        <a:bodyPr/>
        <a:lstStyle/>
        <a:p>
          <a:pPr rtl="0"/>
          <a:endParaRPr lang="en-US" sz="1100" b="0">
            <a:latin typeface="+mn-lt"/>
            <a:cs typeface="Arabic Typesetting" panose="03020402040406030203" pitchFamily="66" charset="-78"/>
          </a:endParaRPr>
        </a:p>
      </dgm:t>
    </dgm:pt>
    <dgm:pt modelId="{536601ED-FCA3-43CA-BD24-37EA15373F42}" type="sibTrans" cxnId="{B0E593CD-F2CF-4F47-AF46-7B732CAC1CA9}">
      <dgm:prSet/>
      <dgm:spPr/>
      <dgm:t>
        <a:bodyPr/>
        <a:lstStyle/>
        <a:p>
          <a:pPr rtl="0"/>
          <a:endParaRPr lang="en-US" sz="1100" b="0">
            <a:latin typeface="+mn-lt"/>
            <a:cs typeface="Arabic Typesetting" panose="03020402040406030203" pitchFamily="66" charset="-78"/>
          </a:endParaRPr>
        </a:p>
      </dgm:t>
    </dgm:pt>
    <dgm:pt modelId="{922FC123-A764-418C-B526-031C1B90E38D}">
      <dgm:prSet custT="1"/>
      <dgm:spPr/>
      <dgm:t>
        <a:bodyPr/>
        <a:lstStyle/>
        <a:p>
          <a:pPr rtl="0"/>
          <a:r>
            <a:rPr lang="en-US" sz="1100" b="0" dirty="0" smtClean="0">
              <a:latin typeface="+mn-lt"/>
              <a:cs typeface="Arabic Typesetting" panose="03020402040406030203" pitchFamily="66" charset="-78"/>
            </a:rPr>
            <a:t>Petro China  - 4.4 million barrels per day</a:t>
          </a:r>
          <a:endParaRPr lang="en-US" sz="1100" b="0" dirty="0">
            <a:latin typeface="+mn-lt"/>
            <a:cs typeface="Arabic Typesetting" panose="03020402040406030203" pitchFamily="66" charset="-78"/>
          </a:endParaRPr>
        </a:p>
      </dgm:t>
    </dgm:pt>
    <dgm:pt modelId="{DFF69D68-2C3F-4A53-B93E-32F85AFB1E42}" type="parTrans" cxnId="{A9B5DB15-2F14-48F3-A091-063BEC427B87}">
      <dgm:prSet/>
      <dgm:spPr/>
      <dgm:t>
        <a:bodyPr/>
        <a:lstStyle/>
        <a:p>
          <a:pPr rtl="0"/>
          <a:endParaRPr lang="en-US" sz="1100" b="0">
            <a:latin typeface="+mn-lt"/>
            <a:cs typeface="Arabic Typesetting" panose="03020402040406030203" pitchFamily="66" charset="-78"/>
          </a:endParaRPr>
        </a:p>
      </dgm:t>
    </dgm:pt>
    <dgm:pt modelId="{3B25FD13-3585-4A88-962C-4A903264808B}" type="sibTrans" cxnId="{A9B5DB15-2F14-48F3-A091-063BEC427B87}">
      <dgm:prSet/>
      <dgm:spPr/>
      <dgm:t>
        <a:bodyPr/>
        <a:lstStyle/>
        <a:p>
          <a:pPr rtl="0"/>
          <a:endParaRPr lang="en-US" sz="1100" b="0">
            <a:latin typeface="+mn-lt"/>
            <a:cs typeface="Arabic Typesetting" panose="03020402040406030203" pitchFamily="66" charset="-78"/>
          </a:endParaRPr>
        </a:p>
      </dgm:t>
    </dgm:pt>
    <dgm:pt modelId="{B2159166-C906-49BD-AF04-8A8F68CD7C87}">
      <dgm:prSet/>
      <dgm:spPr>
        <a:blipFill rotWithShape="0">
          <a:blip xmlns:r="http://schemas.openxmlformats.org/officeDocument/2006/relationships" r:embed="rId6"/>
          <a:stretch>
            <a:fillRect/>
          </a:stretch>
        </a:blipFill>
      </dgm:spPr>
      <dgm:t>
        <a:bodyPr/>
        <a:lstStyle/>
        <a:p>
          <a:pPr rtl="0"/>
          <a:endParaRPr lang="en-US" b="0" dirty="0">
            <a:latin typeface="+mn-lt"/>
            <a:cs typeface="Arabic Typesetting" panose="03020402040406030203" pitchFamily="66" charset="-78"/>
          </a:endParaRPr>
        </a:p>
      </dgm:t>
    </dgm:pt>
    <dgm:pt modelId="{61EDE72C-33E8-4BC8-AA37-1B19F96EF3AD}" type="parTrans" cxnId="{2780A2CA-C6B1-4A10-BEAA-8B8EB1C67EEF}">
      <dgm:prSet/>
      <dgm:spPr/>
      <dgm:t>
        <a:bodyPr/>
        <a:lstStyle/>
        <a:p>
          <a:endParaRPr lang="en-US"/>
        </a:p>
      </dgm:t>
    </dgm:pt>
    <dgm:pt modelId="{77A298D9-FDA8-448B-9A32-7C8B6E8301D4}" type="sibTrans" cxnId="{2780A2CA-C6B1-4A10-BEAA-8B8EB1C67EEF}">
      <dgm:prSet/>
      <dgm:spPr/>
      <dgm:t>
        <a:bodyPr/>
        <a:lstStyle/>
        <a:p>
          <a:endParaRPr lang="en-US"/>
        </a:p>
      </dgm:t>
    </dgm:pt>
    <dgm:pt modelId="{EF24352F-6226-4FA5-B113-EFF0CBD93A8C}">
      <dgm:prSet/>
      <dgm:spPr>
        <a:blipFill rotWithShape="0">
          <a:blip xmlns:r="http://schemas.openxmlformats.org/officeDocument/2006/relationships" r:embed="rId7"/>
          <a:stretch>
            <a:fillRect/>
          </a:stretch>
        </a:blipFill>
      </dgm:spPr>
      <dgm:t>
        <a:bodyPr/>
        <a:lstStyle/>
        <a:p>
          <a:pPr rtl="0"/>
          <a:r>
            <a:rPr lang="en-US" b="0" dirty="0" smtClean="0">
              <a:latin typeface="+mn-lt"/>
              <a:cs typeface="Arabic Typesetting" panose="03020402040406030203" pitchFamily="66" charset="-78"/>
            </a:rPr>
            <a:t>- 4.4</a:t>
          </a:r>
          <a:endParaRPr lang="en-US" b="0" dirty="0">
            <a:latin typeface="+mn-lt"/>
            <a:cs typeface="Arabic Typesetting" panose="03020402040406030203" pitchFamily="66" charset="-78"/>
          </a:endParaRPr>
        </a:p>
      </dgm:t>
    </dgm:pt>
    <dgm:pt modelId="{58B71857-4BF8-4794-BF67-DFEB6B917010}" type="parTrans" cxnId="{1E6AD1F8-01AC-4896-90D0-25814C75E65C}">
      <dgm:prSet/>
      <dgm:spPr/>
      <dgm:t>
        <a:bodyPr/>
        <a:lstStyle/>
        <a:p>
          <a:endParaRPr lang="en-US"/>
        </a:p>
      </dgm:t>
    </dgm:pt>
    <dgm:pt modelId="{F2B9CD71-0B4B-4B18-BFF0-46508BC8CE7D}" type="sibTrans" cxnId="{1E6AD1F8-01AC-4896-90D0-25814C75E65C}">
      <dgm:prSet/>
      <dgm:spPr/>
      <dgm:t>
        <a:bodyPr/>
        <a:lstStyle/>
        <a:p>
          <a:endParaRPr lang="en-US"/>
        </a:p>
      </dgm:t>
    </dgm:pt>
    <dgm:pt modelId="{3CDCDE3B-1764-4951-ADB2-62D6F2D0911E}">
      <dgm:prSet/>
      <dgm:spPr>
        <a:blipFill rotWithShape="0">
          <a:blip xmlns:r="http://schemas.openxmlformats.org/officeDocument/2006/relationships" r:embed="rId8"/>
          <a:stretch>
            <a:fillRect/>
          </a:stretch>
        </a:blipFill>
      </dgm:spPr>
      <dgm:t>
        <a:bodyPr/>
        <a:lstStyle/>
        <a:p>
          <a:pPr rtl="0"/>
          <a:r>
            <a:rPr lang="en-US" b="0" dirty="0" smtClean="0">
              <a:latin typeface="+mn-lt"/>
              <a:cs typeface="Arabic Typesetting" panose="03020402040406030203" pitchFamily="66" charset="-78"/>
            </a:rPr>
            <a:t>-</a:t>
          </a:r>
          <a:endParaRPr lang="en-US" b="0" dirty="0">
            <a:latin typeface="+mn-lt"/>
            <a:cs typeface="Arabic Typesetting" panose="03020402040406030203" pitchFamily="66" charset="-78"/>
          </a:endParaRPr>
        </a:p>
      </dgm:t>
    </dgm:pt>
    <dgm:pt modelId="{D5DB89A6-8E51-49BA-AD3C-819CB86ECB75}" type="parTrans" cxnId="{CEB576A7-15DE-46C7-A8DD-EACCB7E5B57D}">
      <dgm:prSet/>
      <dgm:spPr/>
      <dgm:t>
        <a:bodyPr/>
        <a:lstStyle/>
        <a:p>
          <a:endParaRPr lang="en-US"/>
        </a:p>
      </dgm:t>
    </dgm:pt>
    <dgm:pt modelId="{45580A86-E7E4-4AC6-8CFE-CE1E733D7F1B}" type="sibTrans" cxnId="{CEB576A7-15DE-46C7-A8DD-EACCB7E5B57D}">
      <dgm:prSet/>
      <dgm:spPr/>
      <dgm:t>
        <a:bodyPr/>
        <a:lstStyle/>
        <a:p>
          <a:endParaRPr lang="en-US"/>
        </a:p>
      </dgm:t>
    </dgm:pt>
    <dgm:pt modelId="{FE696985-CEBD-444A-9248-D3070717C5FA}">
      <dgm:prSet/>
      <dgm:spPr>
        <a:blipFill rotWithShape="0">
          <a:blip xmlns:r="http://schemas.openxmlformats.org/officeDocument/2006/relationships" r:embed="rId4"/>
          <a:stretch>
            <a:fillRect/>
          </a:stretch>
        </a:blipFill>
      </dgm:spPr>
      <dgm:t>
        <a:bodyPr/>
        <a:lstStyle/>
        <a:p>
          <a:pPr rtl="0"/>
          <a:r>
            <a:rPr lang="en-US" b="0" dirty="0" smtClean="0">
              <a:latin typeface="+mn-lt"/>
              <a:cs typeface="Arabic Typesetting" panose="03020402040406030203" pitchFamily="66" charset="-78"/>
            </a:rPr>
            <a:t>-</a:t>
          </a:r>
          <a:endParaRPr lang="en-US" b="0" dirty="0">
            <a:latin typeface="+mn-lt"/>
            <a:cs typeface="Arabic Typesetting" panose="03020402040406030203" pitchFamily="66" charset="-78"/>
          </a:endParaRPr>
        </a:p>
      </dgm:t>
    </dgm:pt>
    <dgm:pt modelId="{07C6719A-C700-4F68-A581-865F28368A9C}" type="parTrans" cxnId="{28EC8B94-3ECD-499F-BAB3-18734E7A8EE0}">
      <dgm:prSet/>
      <dgm:spPr/>
      <dgm:t>
        <a:bodyPr/>
        <a:lstStyle/>
        <a:p>
          <a:endParaRPr lang="en-US"/>
        </a:p>
      </dgm:t>
    </dgm:pt>
    <dgm:pt modelId="{B9733475-AC81-4596-94B7-44DDB8D7319A}" type="sibTrans" cxnId="{28EC8B94-3ECD-499F-BAB3-18734E7A8EE0}">
      <dgm:prSet/>
      <dgm:spPr/>
      <dgm:t>
        <a:bodyPr/>
        <a:lstStyle/>
        <a:p>
          <a:endParaRPr lang="en-US"/>
        </a:p>
      </dgm:t>
    </dgm:pt>
    <dgm:pt modelId="{21F92A9B-3024-4C1A-9F39-6AB7B87004A2}">
      <dgm:prSet/>
      <dgm:spPr>
        <a:blipFill rotWithShape="0">
          <a:blip xmlns:r="http://schemas.openxmlformats.org/officeDocument/2006/relationships" r:embed="rId9"/>
          <a:stretch>
            <a:fillRect/>
          </a:stretch>
        </a:blipFill>
      </dgm:spPr>
      <dgm:t>
        <a:bodyPr/>
        <a:lstStyle/>
        <a:p>
          <a:pPr rtl="0"/>
          <a:r>
            <a:rPr lang="en-US" b="0" dirty="0" smtClean="0">
              <a:latin typeface="+mn-lt"/>
              <a:cs typeface="Arabic Typesetting" panose="03020402040406030203" pitchFamily="66" charset="-78"/>
            </a:rPr>
            <a:t>-</a:t>
          </a:r>
          <a:endParaRPr lang="en-US" b="0" dirty="0">
            <a:latin typeface="+mn-lt"/>
            <a:cs typeface="Arabic Typesetting" panose="03020402040406030203" pitchFamily="66" charset="-78"/>
          </a:endParaRPr>
        </a:p>
      </dgm:t>
    </dgm:pt>
    <dgm:pt modelId="{66F337B9-B3C7-400C-8D87-362227F89DA4}" type="parTrans" cxnId="{DDE155E5-6FFA-4EE6-AF46-FA29ACF461F9}">
      <dgm:prSet/>
      <dgm:spPr/>
      <dgm:t>
        <a:bodyPr/>
        <a:lstStyle/>
        <a:p>
          <a:endParaRPr lang="en-US"/>
        </a:p>
      </dgm:t>
    </dgm:pt>
    <dgm:pt modelId="{C84B7793-F4A8-43F3-8A7D-12A36A8CEC20}" type="sibTrans" cxnId="{DDE155E5-6FFA-4EE6-AF46-FA29ACF461F9}">
      <dgm:prSet/>
      <dgm:spPr/>
      <dgm:t>
        <a:bodyPr/>
        <a:lstStyle/>
        <a:p>
          <a:endParaRPr lang="en-US"/>
        </a:p>
      </dgm:t>
    </dgm:pt>
    <dgm:pt modelId="{52F3A4E5-57D7-4C14-8BA1-0844719AA43C}">
      <dgm:prSet/>
      <dgm:spPr/>
      <dgm:t>
        <a:bodyPr/>
        <a:lstStyle/>
        <a:p>
          <a:r>
            <a:rPr lang="en-US" dirty="0" smtClean="0"/>
            <a:t>BP - 4.1 million barrels per day</a:t>
          </a:r>
          <a:endParaRPr lang="en-US" dirty="0"/>
        </a:p>
      </dgm:t>
    </dgm:pt>
    <dgm:pt modelId="{2DB3B421-D1CD-4766-A9A7-C44192B600F4}" type="parTrans" cxnId="{8CA9A669-EE02-4145-92A1-5DC8D70C949D}">
      <dgm:prSet/>
      <dgm:spPr/>
      <dgm:t>
        <a:bodyPr/>
        <a:lstStyle/>
        <a:p>
          <a:endParaRPr lang="en-US"/>
        </a:p>
      </dgm:t>
    </dgm:pt>
    <dgm:pt modelId="{F4BE16F2-75AD-4233-9708-FED672D00692}" type="sibTrans" cxnId="{8CA9A669-EE02-4145-92A1-5DC8D70C949D}">
      <dgm:prSet/>
      <dgm:spPr/>
      <dgm:t>
        <a:bodyPr/>
        <a:lstStyle/>
        <a:p>
          <a:endParaRPr lang="en-US"/>
        </a:p>
      </dgm:t>
    </dgm:pt>
    <dgm:pt modelId="{FB0E6564-F241-47DD-9D1B-6748E7C617AD}">
      <dgm:prSet/>
      <dgm:spPr/>
      <dgm:t>
        <a:bodyPr/>
        <a:lstStyle/>
        <a:p>
          <a:r>
            <a:rPr lang="en-US" dirty="0" smtClean="0"/>
            <a:t>Royal Dutch Shell - 3.9 million barrels per day</a:t>
          </a:r>
          <a:endParaRPr lang="en-US" dirty="0"/>
        </a:p>
      </dgm:t>
    </dgm:pt>
    <dgm:pt modelId="{C295C970-4772-4F97-830C-F09FB450A19C}" type="parTrans" cxnId="{0894C6E9-11F5-48EB-B49F-7FB0F1CE50BB}">
      <dgm:prSet/>
      <dgm:spPr/>
      <dgm:t>
        <a:bodyPr/>
        <a:lstStyle/>
        <a:p>
          <a:endParaRPr lang="en-US"/>
        </a:p>
      </dgm:t>
    </dgm:pt>
    <dgm:pt modelId="{855C51B5-C080-43CD-8A90-72C9A5843D87}" type="sibTrans" cxnId="{0894C6E9-11F5-48EB-B49F-7FB0F1CE50BB}">
      <dgm:prSet/>
      <dgm:spPr/>
      <dgm:t>
        <a:bodyPr/>
        <a:lstStyle/>
        <a:p>
          <a:endParaRPr lang="en-US"/>
        </a:p>
      </dgm:t>
    </dgm:pt>
    <dgm:pt modelId="{7BCB4159-EF68-46A4-8362-A7FBF19E834E}">
      <dgm:prSet/>
      <dgm:spPr/>
      <dgm:t>
        <a:bodyPr/>
        <a:lstStyle/>
        <a:p>
          <a:r>
            <a:rPr lang="en-US" dirty="0" smtClean="0"/>
            <a:t>Pemex - 3.6 million barrels per day</a:t>
          </a:r>
          <a:endParaRPr lang="en-US" dirty="0"/>
        </a:p>
      </dgm:t>
    </dgm:pt>
    <dgm:pt modelId="{CED86F40-6498-4D07-81F8-FA9305CB3ED7}" type="parTrans" cxnId="{A9923CDE-0875-41B1-AE0C-92EDA9D8FD52}">
      <dgm:prSet/>
      <dgm:spPr/>
      <dgm:t>
        <a:bodyPr/>
        <a:lstStyle/>
        <a:p>
          <a:endParaRPr lang="en-US"/>
        </a:p>
      </dgm:t>
    </dgm:pt>
    <dgm:pt modelId="{4A8E7199-C40A-4194-A1C7-D822BB80881E}" type="sibTrans" cxnId="{A9923CDE-0875-41B1-AE0C-92EDA9D8FD52}">
      <dgm:prSet/>
      <dgm:spPr/>
      <dgm:t>
        <a:bodyPr/>
        <a:lstStyle/>
        <a:p>
          <a:endParaRPr lang="en-US"/>
        </a:p>
      </dgm:t>
    </dgm:pt>
    <dgm:pt modelId="{B86288F6-7E43-49B2-8BEB-B0375A4BAAA7}">
      <dgm:prSet/>
      <dgm:spPr/>
      <dgm:t>
        <a:bodyPr/>
        <a:lstStyle/>
        <a:p>
          <a:r>
            <a:rPr lang="en-US" dirty="0" smtClean="0"/>
            <a:t>Chevron - 3.5 million barrels per day</a:t>
          </a:r>
          <a:endParaRPr lang="en-US" dirty="0"/>
        </a:p>
      </dgm:t>
    </dgm:pt>
    <dgm:pt modelId="{477A5A57-1D67-49BB-BD41-AEA7E02D0FC6}" type="parTrans" cxnId="{3D61E63A-AF12-4AA3-B000-FF9594B25228}">
      <dgm:prSet/>
      <dgm:spPr/>
      <dgm:t>
        <a:bodyPr/>
        <a:lstStyle/>
        <a:p>
          <a:endParaRPr lang="en-US"/>
        </a:p>
      </dgm:t>
    </dgm:pt>
    <dgm:pt modelId="{AFC579C4-D6FA-43EA-AD4B-A372C660282D}" type="sibTrans" cxnId="{3D61E63A-AF12-4AA3-B000-FF9594B25228}">
      <dgm:prSet/>
      <dgm:spPr/>
      <dgm:t>
        <a:bodyPr/>
        <a:lstStyle/>
        <a:p>
          <a:endParaRPr lang="en-US"/>
        </a:p>
      </dgm:t>
    </dgm:pt>
    <dgm:pt modelId="{DA99F827-8AF5-4F17-9AE0-6E6990C7A9B3}">
      <dgm:prSet/>
      <dgm:spPr/>
      <dgm:t>
        <a:bodyPr/>
        <a:lstStyle/>
        <a:p>
          <a:r>
            <a:rPr lang="en-US" dirty="0" smtClean="0"/>
            <a:t>Kuwait Petroleum Corp. - 3.2 million barrels per day</a:t>
          </a:r>
          <a:endParaRPr lang="en-US" dirty="0"/>
        </a:p>
      </dgm:t>
    </dgm:pt>
    <dgm:pt modelId="{243A9BAD-6EB4-4FA3-858C-BD2B341B72C1}" type="parTrans" cxnId="{8B702863-6400-49BD-AFF0-8600406D9B0C}">
      <dgm:prSet/>
      <dgm:spPr/>
      <dgm:t>
        <a:bodyPr/>
        <a:lstStyle/>
        <a:p>
          <a:endParaRPr lang="en-US"/>
        </a:p>
      </dgm:t>
    </dgm:pt>
    <dgm:pt modelId="{D7BF0FA6-ADD7-4D55-B9C0-BB6ECC458A9C}" type="sibTrans" cxnId="{8B702863-6400-49BD-AFF0-8600406D9B0C}">
      <dgm:prSet/>
      <dgm:spPr/>
      <dgm:t>
        <a:bodyPr/>
        <a:lstStyle/>
        <a:p>
          <a:endParaRPr lang="en-US"/>
        </a:p>
      </dgm:t>
    </dgm:pt>
    <dgm:pt modelId="{7916D3AF-F08B-4EDA-83A9-B3B64FCEF840}" type="pres">
      <dgm:prSet presAssocID="{B40DC797-69C7-4452-8671-29F7D6A4D737}" presName="linearFlow" presStyleCnt="0">
        <dgm:presLayoutVars>
          <dgm:dir/>
          <dgm:animLvl val="lvl"/>
          <dgm:resizeHandles val="exact"/>
        </dgm:presLayoutVars>
      </dgm:prSet>
      <dgm:spPr/>
      <dgm:t>
        <a:bodyPr/>
        <a:lstStyle/>
        <a:p>
          <a:endParaRPr lang="en-US"/>
        </a:p>
      </dgm:t>
    </dgm:pt>
    <dgm:pt modelId="{6A9B5BA7-F9A3-4F0E-9DF3-C5C6EA728BB3}" type="pres">
      <dgm:prSet presAssocID="{42483A7D-4F35-447F-A487-23F2127D2C1F}" presName="composite" presStyleCnt="0"/>
      <dgm:spPr/>
    </dgm:pt>
    <dgm:pt modelId="{72836C0F-8224-4FC0-A44D-4FE67A84C57F}" type="pres">
      <dgm:prSet presAssocID="{42483A7D-4F35-447F-A487-23F2127D2C1F}" presName="parentText" presStyleLbl="alignNode1" presStyleIdx="0" presStyleCnt="10">
        <dgm:presLayoutVars>
          <dgm:chMax val="1"/>
          <dgm:bulletEnabled val="1"/>
        </dgm:presLayoutVars>
      </dgm:prSet>
      <dgm:spPr/>
      <dgm:t>
        <a:bodyPr/>
        <a:lstStyle/>
        <a:p>
          <a:endParaRPr lang="en-US"/>
        </a:p>
      </dgm:t>
    </dgm:pt>
    <dgm:pt modelId="{67C2A182-67E7-4756-B043-8F0EC3455AEF}" type="pres">
      <dgm:prSet presAssocID="{42483A7D-4F35-447F-A487-23F2127D2C1F}" presName="descendantText" presStyleLbl="alignAcc1" presStyleIdx="0" presStyleCnt="10">
        <dgm:presLayoutVars>
          <dgm:bulletEnabled val="1"/>
        </dgm:presLayoutVars>
      </dgm:prSet>
      <dgm:spPr/>
      <dgm:t>
        <a:bodyPr/>
        <a:lstStyle/>
        <a:p>
          <a:endParaRPr lang="en-US"/>
        </a:p>
      </dgm:t>
    </dgm:pt>
    <dgm:pt modelId="{64D168D0-0A79-42EA-B492-2D24532897C0}" type="pres">
      <dgm:prSet presAssocID="{C4C1BDD3-4F14-411B-BB30-ABA8B3D4B8AD}" presName="sp" presStyleCnt="0"/>
      <dgm:spPr/>
    </dgm:pt>
    <dgm:pt modelId="{0C631B0A-5D2A-40D8-8EF0-26D8F37842A8}" type="pres">
      <dgm:prSet presAssocID="{006DE04C-52E8-48BD-9DD8-A9BC3DF5E9AA}" presName="composite" presStyleCnt="0"/>
      <dgm:spPr/>
    </dgm:pt>
    <dgm:pt modelId="{F1C92BF8-BAB6-44C5-B70B-0AEEA0202BA1}" type="pres">
      <dgm:prSet presAssocID="{006DE04C-52E8-48BD-9DD8-A9BC3DF5E9AA}" presName="parentText" presStyleLbl="alignNode1" presStyleIdx="1" presStyleCnt="10">
        <dgm:presLayoutVars>
          <dgm:chMax val="1"/>
          <dgm:bulletEnabled val="1"/>
        </dgm:presLayoutVars>
      </dgm:prSet>
      <dgm:spPr/>
      <dgm:t>
        <a:bodyPr/>
        <a:lstStyle/>
        <a:p>
          <a:endParaRPr lang="en-US"/>
        </a:p>
      </dgm:t>
    </dgm:pt>
    <dgm:pt modelId="{4367AD59-3CA5-4B4C-8A13-63005C6C7F58}" type="pres">
      <dgm:prSet presAssocID="{006DE04C-52E8-48BD-9DD8-A9BC3DF5E9AA}" presName="descendantText" presStyleLbl="alignAcc1" presStyleIdx="1" presStyleCnt="10">
        <dgm:presLayoutVars>
          <dgm:bulletEnabled val="1"/>
        </dgm:presLayoutVars>
      </dgm:prSet>
      <dgm:spPr/>
      <dgm:t>
        <a:bodyPr/>
        <a:lstStyle/>
        <a:p>
          <a:endParaRPr lang="en-US"/>
        </a:p>
      </dgm:t>
    </dgm:pt>
    <dgm:pt modelId="{A60B7619-750A-417C-B048-2D5632E26EEC}" type="pres">
      <dgm:prSet presAssocID="{8D394F54-D01B-4649-A1F5-1E00BA087803}" presName="sp" presStyleCnt="0"/>
      <dgm:spPr/>
    </dgm:pt>
    <dgm:pt modelId="{57EA21D4-8107-4268-B1FF-635EB1055C58}" type="pres">
      <dgm:prSet presAssocID="{96D89F19-253A-42F9-91DD-DBBC39B7A1CF}" presName="composite" presStyleCnt="0"/>
      <dgm:spPr/>
    </dgm:pt>
    <dgm:pt modelId="{8C6845BA-D602-4403-8DB3-0BE165F5DF78}" type="pres">
      <dgm:prSet presAssocID="{96D89F19-253A-42F9-91DD-DBBC39B7A1CF}" presName="parentText" presStyleLbl="alignNode1" presStyleIdx="2" presStyleCnt="10">
        <dgm:presLayoutVars>
          <dgm:chMax val="1"/>
          <dgm:bulletEnabled val="1"/>
        </dgm:presLayoutVars>
      </dgm:prSet>
      <dgm:spPr/>
      <dgm:t>
        <a:bodyPr/>
        <a:lstStyle/>
        <a:p>
          <a:endParaRPr lang="en-US"/>
        </a:p>
      </dgm:t>
    </dgm:pt>
    <dgm:pt modelId="{AE833941-4DF1-42F4-A2FC-A6E9AA917548}" type="pres">
      <dgm:prSet presAssocID="{96D89F19-253A-42F9-91DD-DBBC39B7A1CF}" presName="descendantText" presStyleLbl="alignAcc1" presStyleIdx="2" presStyleCnt="10">
        <dgm:presLayoutVars>
          <dgm:bulletEnabled val="1"/>
        </dgm:presLayoutVars>
      </dgm:prSet>
      <dgm:spPr/>
      <dgm:t>
        <a:bodyPr/>
        <a:lstStyle/>
        <a:p>
          <a:endParaRPr lang="en-US"/>
        </a:p>
      </dgm:t>
    </dgm:pt>
    <dgm:pt modelId="{21BB1618-DF5E-481C-A100-3B5618B186E2}" type="pres">
      <dgm:prSet presAssocID="{FA34F035-EBEF-4E5C-82EA-DC71470CF3C8}" presName="sp" presStyleCnt="0"/>
      <dgm:spPr/>
    </dgm:pt>
    <dgm:pt modelId="{10E1D456-CB97-425F-9D74-E238C428D62C}" type="pres">
      <dgm:prSet presAssocID="{DCAF5E25-96A3-4910-80D2-82E28D0F30AC}" presName="composite" presStyleCnt="0"/>
      <dgm:spPr/>
    </dgm:pt>
    <dgm:pt modelId="{115D8274-1AA0-4343-9888-449BD00D4B28}" type="pres">
      <dgm:prSet presAssocID="{DCAF5E25-96A3-4910-80D2-82E28D0F30AC}" presName="parentText" presStyleLbl="alignNode1" presStyleIdx="3" presStyleCnt="10">
        <dgm:presLayoutVars>
          <dgm:chMax val="1"/>
          <dgm:bulletEnabled val="1"/>
        </dgm:presLayoutVars>
      </dgm:prSet>
      <dgm:spPr/>
      <dgm:t>
        <a:bodyPr/>
        <a:lstStyle/>
        <a:p>
          <a:endParaRPr lang="en-US"/>
        </a:p>
      </dgm:t>
    </dgm:pt>
    <dgm:pt modelId="{8715795E-F628-4585-9D3A-64968D8784A5}" type="pres">
      <dgm:prSet presAssocID="{DCAF5E25-96A3-4910-80D2-82E28D0F30AC}" presName="descendantText" presStyleLbl="alignAcc1" presStyleIdx="3" presStyleCnt="10">
        <dgm:presLayoutVars>
          <dgm:bulletEnabled val="1"/>
        </dgm:presLayoutVars>
      </dgm:prSet>
      <dgm:spPr/>
      <dgm:t>
        <a:bodyPr/>
        <a:lstStyle/>
        <a:p>
          <a:endParaRPr lang="en-US"/>
        </a:p>
      </dgm:t>
    </dgm:pt>
    <dgm:pt modelId="{1CF9A6A1-979A-418A-9F2D-47D1B15A350E}" type="pres">
      <dgm:prSet presAssocID="{EB9D47A1-9E74-4058-92D6-4DC5DDCE6B07}" presName="sp" presStyleCnt="0"/>
      <dgm:spPr/>
    </dgm:pt>
    <dgm:pt modelId="{6CD8D538-4AA9-4735-BC5F-D9902F1FF999}" type="pres">
      <dgm:prSet presAssocID="{B53C0BF6-4AD4-41D3-B844-2080D6124363}" presName="composite" presStyleCnt="0"/>
      <dgm:spPr/>
    </dgm:pt>
    <dgm:pt modelId="{BE4EB49F-9E17-451D-94DC-D81705194C8D}" type="pres">
      <dgm:prSet presAssocID="{B53C0BF6-4AD4-41D3-B844-2080D6124363}" presName="parentText" presStyleLbl="alignNode1" presStyleIdx="4" presStyleCnt="10">
        <dgm:presLayoutVars>
          <dgm:chMax val="1"/>
          <dgm:bulletEnabled val="1"/>
        </dgm:presLayoutVars>
      </dgm:prSet>
      <dgm:spPr/>
      <dgm:t>
        <a:bodyPr/>
        <a:lstStyle/>
        <a:p>
          <a:endParaRPr lang="en-US"/>
        </a:p>
      </dgm:t>
    </dgm:pt>
    <dgm:pt modelId="{B32B8EB2-2886-4C12-8A66-8BC58F5B2B84}" type="pres">
      <dgm:prSet presAssocID="{B53C0BF6-4AD4-41D3-B844-2080D6124363}" presName="descendantText" presStyleLbl="alignAcc1" presStyleIdx="4" presStyleCnt="10">
        <dgm:presLayoutVars>
          <dgm:bulletEnabled val="1"/>
        </dgm:presLayoutVars>
      </dgm:prSet>
      <dgm:spPr/>
      <dgm:t>
        <a:bodyPr/>
        <a:lstStyle/>
        <a:p>
          <a:endParaRPr lang="en-US"/>
        </a:p>
      </dgm:t>
    </dgm:pt>
    <dgm:pt modelId="{67F083D6-897E-4AB0-B5BE-C437ADA7CE3C}" type="pres">
      <dgm:prSet presAssocID="{536601ED-FCA3-43CA-BD24-37EA15373F42}" presName="sp" presStyleCnt="0"/>
      <dgm:spPr/>
    </dgm:pt>
    <dgm:pt modelId="{1E5A6D10-3910-44AE-9400-47C26413D50F}" type="pres">
      <dgm:prSet presAssocID="{B2159166-C906-49BD-AF04-8A8F68CD7C87}" presName="composite" presStyleCnt="0"/>
      <dgm:spPr/>
    </dgm:pt>
    <dgm:pt modelId="{D27A5F05-5D45-43FA-A799-B6BF8CABBEF8}" type="pres">
      <dgm:prSet presAssocID="{B2159166-C906-49BD-AF04-8A8F68CD7C87}" presName="parentText" presStyleLbl="alignNode1" presStyleIdx="5" presStyleCnt="10">
        <dgm:presLayoutVars>
          <dgm:chMax val="1"/>
          <dgm:bulletEnabled val="1"/>
        </dgm:presLayoutVars>
      </dgm:prSet>
      <dgm:spPr/>
      <dgm:t>
        <a:bodyPr/>
        <a:lstStyle/>
        <a:p>
          <a:endParaRPr lang="en-US"/>
        </a:p>
      </dgm:t>
    </dgm:pt>
    <dgm:pt modelId="{C0E8C25F-B9B9-4C22-A427-08E219734512}" type="pres">
      <dgm:prSet presAssocID="{B2159166-C906-49BD-AF04-8A8F68CD7C87}" presName="descendantText" presStyleLbl="alignAcc1" presStyleIdx="5" presStyleCnt="10">
        <dgm:presLayoutVars>
          <dgm:bulletEnabled val="1"/>
        </dgm:presLayoutVars>
      </dgm:prSet>
      <dgm:spPr/>
      <dgm:t>
        <a:bodyPr/>
        <a:lstStyle/>
        <a:p>
          <a:endParaRPr lang="en-US"/>
        </a:p>
      </dgm:t>
    </dgm:pt>
    <dgm:pt modelId="{61106662-AE6C-4E55-A9D1-98BBBE11FF01}" type="pres">
      <dgm:prSet presAssocID="{77A298D9-FDA8-448B-9A32-7C8B6E8301D4}" presName="sp" presStyleCnt="0"/>
      <dgm:spPr/>
    </dgm:pt>
    <dgm:pt modelId="{95774BD8-D184-49F8-8A0B-3BF93CDF39C1}" type="pres">
      <dgm:prSet presAssocID="{EF24352F-6226-4FA5-B113-EFF0CBD93A8C}" presName="composite" presStyleCnt="0"/>
      <dgm:spPr/>
    </dgm:pt>
    <dgm:pt modelId="{3B39D1AB-2A3B-4C14-9341-F295E583EC9E}" type="pres">
      <dgm:prSet presAssocID="{EF24352F-6226-4FA5-B113-EFF0CBD93A8C}" presName="parentText" presStyleLbl="alignNode1" presStyleIdx="6" presStyleCnt="10">
        <dgm:presLayoutVars>
          <dgm:chMax val="1"/>
          <dgm:bulletEnabled val="1"/>
        </dgm:presLayoutVars>
      </dgm:prSet>
      <dgm:spPr/>
      <dgm:t>
        <a:bodyPr/>
        <a:lstStyle/>
        <a:p>
          <a:endParaRPr lang="en-US"/>
        </a:p>
      </dgm:t>
    </dgm:pt>
    <dgm:pt modelId="{53237DC7-4B12-498C-9DE0-1F47BB62D7E1}" type="pres">
      <dgm:prSet presAssocID="{EF24352F-6226-4FA5-B113-EFF0CBD93A8C}" presName="descendantText" presStyleLbl="alignAcc1" presStyleIdx="6" presStyleCnt="10">
        <dgm:presLayoutVars>
          <dgm:bulletEnabled val="1"/>
        </dgm:presLayoutVars>
      </dgm:prSet>
      <dgm:spPr/>
      <dgm:t>
        <a:bodyPr/>
        <a:lstStyle/>
        <a:p>
          <a:endParaRPr lang="en-US"/>
        </a:p>
      </dgm:t>
    </dgm:pt>
    <dgm:pt modelId="{E8699BBC-4D39-4295-856D-5530A1A40E7E}" type="pres">
      <dgm:prSet presAssocID="{F2B9CD71-0B4B-4B18-BFF0-46508BC8CE7D}" presName="sp" presStyleCnt="0"/>
      <dgm:spPr/>
    </dgm:pt>
    <dgm:pt modelId="{329581BA-8DC0-4B37-93FD-5D1EF1B1073C}" type="pres">
      <dgm:prSet presAssocID="{3CDCDE3B-1764-4951-ADB2-62D6F2D0911E}" presName="composite" presStyleCnt="0"/>
      <dgm:spPr/>
    </dgm:pt>
    <dgm:pt modelId="{DF38F43D-F769-4586-A3F3-2BD2A3AECCDF}" type="pres">
      <dgm:prSet presAssocID="{3CDCDE3B-1764-4951-ADB2-62D6F2D0911E}" presName="parentText" presStyleLbl="alignNode1" presStyleIdx="7" presStyleCnt="10">
        <dgm:presLayoutVars>
          <dgm:chMax val="1"/>
          <dgm:bulletEnabled val="1"/>
        </dgm:presLayoutVars>
      </dgm:prSet>
      <dgm:spPr/>
      <dgm:t>
        <a:bodyPr/>
        <a:lstStyle/>
        <a:p>
          <a:endParaRPr lang="en-US"/>
        </a:p>
      </dgm:t>
    </dgm:pt>
    <dgm:pt modelId="{21F3F080-ACBD-41D3-998A-BE000F46E1BA}" type="pres">
      <dgm:prSet presAssocID="{3CDCDE3B-1764-4951-ADB2-62D6F2D0911E}" presName="descendantText" presStyleLbl="alignAcc1" presStyleIdx="7" presStyleCnt="10">
        <dgm:presLayoutVars>
          <dgm:bulletEnabled val="1"/>
        </dgm:presLayoutVars>
      </dgm:prSet>
      <dgm:spPr/>
      <dgm:t>
        <a:bodyPr/>
        <a:lstStyle/>
        <a:p>
          <a:endParaRPr lang="en-US"/>
        </a:p>
      </dgm:t>
    </dgm:pt>
    <dgm:pt modelId="{80AD2F30-9518-47CA-B276-6CB4B0DF44F5}" type="pres">
      <dgm:prSet presAssocID="{45580A86-E7E4-4AC6-8CFE-CE1E733D7F1B}" presName="sp" presStyleCnt="0"/>
      <dgm:spPr/>
    </dgm:pt>
    <dgm:pt modelId="{32FC4D4E-B381-4E5B-A3E8-2F169CD1BCCC}" type="pres">
      <dgm:prSet presAssocID="{FE696985-CEBD-444A-9248-D3070717C5FA}" presName="composite" presStyleCnt="0"/>
      <dgm:spPr/>
    </dgm:pt>
    <dgm:pt modelId="{73E49A7D-2D50-4E7B-B136-87420B21D25C}" type="pres">
      <dgm:prSet presAssocID="{FE696985-CEBD-444A-9248-D3070717C5FA}" presName="parentText" presStyleLbl="alignNode1" presStyleIdx="8" presStyleCnt="10">
        <dgm:presLayoutVars>
          <dgm:chMax val="1"/>
          <dgm:bulletEnabled val="1"/>
        </dgm:presLayoutVars>
      </dgm:prSet>
      <dgm:spPr/>
      <dgm:t>
        <a:bodyPr/>
        <a:lstStyle/>
        <a:p>
          <a:endParaRPr lang="en-US"/>
        </a:p>
      </dgm:t>
    </dgm:pt>
    <dgm:pt modelId="{82D97027-4540-4FA5-8918-555494CC27E5}" type="pres">
      <dgm:prSet presAssocID="{FE696985-CEBD-444A-9248-D3070717C5FA}" presName="descendantText" presStyleLbl="alignAcc1" presStyleIdx="8" presStyleCnt="10">
        <dgm:presLayoutVars>
          <dgm:bulletEnabled val="1"/>
        </dgm:presLayoutVars>
      </dgm:prSet>
      <dgm:spPr/>
      <dgm:t>
        <a:bodyPr/>
        <a:lstStyle/>
        <a:p>
          <a:endParaRPr lang="en-US"/>
        </a:p>
      </dgm:t>
    </dgm:pt>
    <dgm:pt modelId="{69380709-B86B-4641-AAAD-FA67BA18C58D}" type="pres">
      <dgm:prSet presAssocID="{B9733475-AC81-4596-94B7-44DDB8D7319A}" presName="sp" presStyleCnt="0"/>
      <dgm:spPr/>
    </dgm:pt>
    <dgm:pt modelId="{BFE73006-92FB-4641-AEB3-6A2556B9A787}" type="pres">
      <dgm:prSet presAssocID="{21F92A9B-3024-4C1A-9F39-6AB7B87004A2}" presName="composite" presStyleCnt="0"/>
      <dgm:spPr/>
    </dgm:pt>
    <dgm:pt modelId="{2ACFC658-BCAB-4C17-A39A-6FD002149D75}" type="pres">
      <dgm:prSet presAssocID="{21F92A9B-3024-4C1A-9F39-6AB7B87004A2}" presName="parentText" presStyleLbl="alignNode1" presStyleIdx="9" presStyleCnt="10">
        <dgm:presLayoutVars>
          <dgm:chMax val="1"/>
          <dgm:bulletEnabled val="1"/>
        </dgm:presLayoutVars>
      </dgm:prSet>
      <dgm:spPr/>
      <dgm:t>
        <a:bodyPr/>
        <a:lstStyle/>
        <a:p>
          <a:endParaRPr lang="en-US"/>
        </a:p>
      </dgm:t>
    </dgm:pt>
    <dgm:pt modelId="{A213F953-FC1C-4321-9041-E8C1651A3727}" type="pres">
      <dgm:prSet presAssocID="{21F92A9B-3024-4C1A-9F39-6AB7B87004A2}" presName="descendantText" presStyleLbl="alignAcc1" presStyleIdx="9" presStyleCnt="10">
        <dgm:presLayoutVars>
          <dgm:bulletEnabled val="1"/>
        </dgm:presLayoutVars>
      </dgm:prSet>
      <dgm:spPr/>
      <dgm:t>
        <a:bodyPr/>
        <a:lstStyle/>
        <a:p>
          <a:endParaRPr lang="en-US"/>
        </a:p>
      </dgm:t>
    </dgm:pt>
  </dgm:ptLst>
  <dgm:cxnLst>
    <dgm:cxn modelId="{A604CAA1-41BC-4413-90D2-A71556D94A50}" type="presOf" srcId="{FB0E6564-F241-47DD-9D1B-6748E7C617AD}" destId="{53237DC7-4B12-498C-9DE0-1F47BB62D7E1}" srcOrd="0" destOrd="0" presId="urn:microsoft.com/office/officeart/2005/8/layout/chevron2"/>
    <dgm:cxn modelId="{3D61E63A-AF12-4AA3-B000-FF9594B25228}" srcId="{FE696985-CEBD-444A-9248-D3070717C5FA}" destId="{B86288F6-7E43-49B2-8BEB-B0375A4BAAA7}" srcOrd="0" destOrd="0" parTransId="{477A5A57-1D67-49BB-BD41-AEA7E02D0FC6}" sibTransId="{AFC579C4-D6FA-43EA-AD4B-A372C660282D}"/>
    <dgm:cxn modelId="{A9923CDE-0875-41B1-AE0C-92EDA9D8FD52}" srcId="{3CDCDE3B-1764-4951-ADB2-62D6F2D0911E}" destId="{7BCB4159-EF68-46A4-8362-A7FBF19E834E}" srcOrd="0" destOrd="0" parTransId="{CED86F40-6498-4D07-81F8-FA9305CB3ED7}" sibTransId="{4A8E7199-C40A-4194-A1C7-D822BB80881E}"/>
    <dgm:cxn modelId="{E7A20817-7EE7-44D6-AC55-F0D649A1913E}" type="presOf" srcId="{B53C0BF6-4AD4-41D3-B844-2080D6124363}" destId="{BE4EB49F-9E17-451D-94DC-D81705194C8D}" srcOrd="0" destOrd="0" presId="urn:microsoft.com/office/officeart/2005/8/layout/chevron2"/>
    <dgm:cxn modelId="{FC6170FC-7327-4211-B07D-79CBA9CC0FF7}" type="presOf" srcId="{21F92A9B-3024-4C1A-9F39-6AB7B87004A2}" destId="{2ACFC658-BCAB-4C17-A39A-6FD002149D75}" srcOrd="0" destOrd="0" presId="urn:microsoft.com/office/officeart/2005/8/layout/chevron2"/>
    <dgm:cxn modelId="{28EC8B94-3ECD-499F-BAB3-18734E7A8EE0}" srcId="{B40DC797-69C7-4452-8671-29F7D6A4D737}" destId="{FE696985-CEBD-444A-9248-D3070717C5FA}" srcOrd="8" destOrd="0" parTransId="{07C6719A-C700-4F68-A581-865F28368A9C}" sibTransId="{B9733475-AC81-4596-94B7-44DDB8D7319A}"/>
    <dgm:cxn modelId="{B04E1CC4-809B-47BE-8365-24E99803F0C0}" srcId="{006DE04C-52E8-48BD-9DD8-A9BC3DF5E9AA}" destId="{EBF117CF-F4CE-4AA1-AE21-7F783FEE550B}" srcOrd="0" destOrd="0" parTransId="{9C0D9A80-B863-4A2E-B12B-0AC60B02C04F}" sibTransId="{5A0D816D-E31C-4329-9A9E-62F73EB0F5EC}"/>
    <dgm:cxn modelId="{0894C6E9-11F5-48EB-B49F-7FB0F1CE50BB}" srcId="{EF24352F-6226-4FA5-B113-EFF0CBD93A8C}" destId="{FB0E6564-F241-47DD-9D1B-6748E7C617AD}" srcOrd="0" destOrd="0" parTransId="{C295C970-4772-4F97-830C-F09FB450A19C}" sibTransId="{855C51B5-C080-43CD-8A90-72C9A5843D87}"/>
    <dgm:cxn modelId="{FAA910CE-7321-4E3B-B7BC-8B5CD73F21C4}" type="presOf" srcId="{006DE04C-52E8-48BD-9DD8-A9BC3DF5E9AA}" destId="{F1C92BF8-BAB6-44C5-B70B-0AEEA0202BA1}" srcOrd="0" destOrd="0" presId="urn:microsoft.com/office/officeart/2005/8/layout/chevron2"/>
    <dgm:cxn modelId="{69D2BE23-F3FF-40FF-99FE-1A908D6AEB45}" srcId="{DCAF5E25-96A3-4910-80D2-82E28D0F30AC}" destId="{01FC892F-D9B2-449F-806A-7E34521A63E5}" srcOrd="0" destOrd="0" parTransId="{BF269EDB-6D23-45F0-90D4-146668670295}" sibTransId="{2AE9290F-CB7B-4F71-9771-114BC146FCC6}"/>
    <dgm:cxn modelId="{CDC8685E-B1CA-40EF-A136-F0E1B3782DE6}" type="presOf" srcId="{DA99F827-8AF5-4F17-9AE0-6E6990C7A9B3}" destId="{A213F953-FC1C-4321-9041-E8C1651A3727}" srcOrd="0" destOrd="0" presId="urn:microsoft.com/office/officeart/2005/8/layout/chevron2"/>
    <dgm:cxn modelId="{1E6AD1F8-01AC-4896-90D0-25814C75E65C}" srcId="{B40DC797-69C7-4452-8671-29F7D6A4D737}" destId="{EF24352F-6226-4FA5-B113-EFF0CBD93A8C}" srcOrd="6" destOrd="0" parTransId="{58B71857-4BF8-4794-BF67-DFEB6B917010}" sibTransId="{F2B9CD71-0B4B-4B18-BFF0-46508BC8CE7D}"/>
    <dgm:cxn modelId="{8B702863-6400-49BD-AFF0-8600406D9B0C}" srcId="{21F92A9B-3024-4C1A-9F39-6AB7B87004A2}" destId="{DA99F827-8AF5-4F17-9AE0-6E6990C7A9B3}" srcOrd="0" destOrd="0" parTransId="{243A9BAD-6EB4-4FA3-858C-BD2B341B72C1}" sibTransId="{D7BF0FA6-ADD7-4D55-B9C0-BB6ECC458A9C}"/>
    <dgm:cxn modelId="{75CCA014-906F-474F-A74D-32AA385FAF6E}" type="presOf" srcId="{69083554-07C0-4DCD-9035-7DB6C74D65A1}" destId="{AE833941-4DF1-42F4-A2FC-A6E9AA917548}" srcOrd="0" destOrd="0" presId="urn:microsoft.com/office/officeart/2005/8/layout/chevron2"/>
    <dgm:cxn modelId="{B0E593CD-F2CF-4F47-AF46-7B732CAC1CA9}" srcId="{B40DC797-69C7-4452-8671-29F7D6A4D737}" destId="{B53C0BF6-4AD4-41D3-B844-2080D6124363}" srcOrd="4" destOrd="0" parTransId="{122379C2-1912-42F7-AAE6-6FD2BF01AC5D}" sibTransId="{536601ED-FCA3-43CA-BD24-37EA15373F42}"/>
    <dgm:cxn modelId="{865D749B-5BF0-4EDB-84DB-1A1A805D7FF9}" type="presOf" srcId="{7BCB4159-EF68-46A4-8362-A7FBF19E834E}" destId="{21F3F080-ACBD-41D3-998A-BE000F46E1BA}" srcOrd="0" destOrd="0" presId="urn:microsoft.com/office/officeart/2005/8/layout/chevron2"/>
    <dgm:cxn modelId="{AC266FA3-8B85-47B1-910F-A59764E261E2}" type="presOf" srcId="{B40DC797-69C7-4452-8671-29F7D6A4D737}" destId="{7916D3AF-F08B-4EDA-83A9-B3B64FCEF840}" srcOrd="0" destOrd="0" presId="urn:microsoft.com/office/officeart/2005/8/layout/chevron2"/>
    <dgm:cxn modelId="{C4C85079-1ADB-41F2-9CF6-AB3CCF4EEB9E}" type="presOf" srcId="{42483A7D-4F35-447F-A487-23F2127D2C1F}" destId="{72836C0F-8224-4FC0-A44D-4FE67A84C57F}" srcOrd="0" destOrd="0" presId="urn:microsoft.com/office/officeart/2005/8/layout/chevron2"/>
    <dgm:cxn modelId="{53836923-1871-4CA4-8408-F4CFECE45DE7}" type="presOf" srcId="{922FC123-A764-418C-B526-031C1B90E38D}" destId="{B32B8EB2-2886-4C12-8A66-8BC58F5B2B84}" srcOrd="0" destOrd="0" presId="urn:microsoft.com/office/officeart/2005/8/layout/chevron2"/>
    <dgm:cxn modelId="{72C9F89D-EB85-4F64-B981-194C899F3DB5}" srcId="{B40DC797-69C7-4452-8671-29F7D6A4D737}" destId="{006DE04C-52E8-48BD-9DD8-A9BC3DF5E9AA}" srcOrd="1" destOrd="0" parTransId="{5BCD3769-CE5C-428F-8E92-57E91E28EABA}" sibTransId="{8D394F54-D01B-4649-A1F5-1E00BA087803}"/>
    <dgm:cxn modelId="{380025C9-B541-461C-BC55-7C6F9C507DEE}" srcId="{96D89F19-253A-42F9-91DD-DBBC39B7A1CF}" destId="{69083554-07C0-4DCD-9035-7DB6C74D65A1}" srcOrd="0" destOrd="0" parTransId="{4ADA99C0-1A82-4E8D-B3BF-BA83DB962AA6}" sibTransId="{F7C9B829-50BF-43D8-AF81-9B6413A60126}"/>
    <dgm:cxn modelId="{7DE4835A-F653-4AB7-93F3-502483438EB0}" srcId="{42483A7D-4F35-447F-A487-23F2127D2C1F}" destId="{A829EDEA-C06A-4D4C-BE25-9B8CF3AE4C26}" srcOrd="0" destOrd="0" parTransId="{470DFD3C-6C14-4053-9237-CDF4B4B76551}" sibTransId="{F2FF60D5-A99B-4C03-8954-649E00DD387E}"/>
    <dgm:cxn modelId="{1ACFBD71-8676-4AEC-B24F-F952C46F4B25}" srcId="{B40DC797-69C7-4452-8671-29F7D6A4D737}" destId="{96D89F19-253A-42F9-91DD-DBBC39B7A1CF}" srcOrd="2" destOrd="0" parTransId="{809D61FF-A644-42EE-ACAD-98B9E43CD5ED}" sibTransId="{FA34F035-EBEF-4E5C-82EA-DC71470CF3C8}"/>
    <dgm:cxn modelId="{CEB576A7-15DE-46C7-A8DD-EACCB7E5B57D}" srcId="{B40DC797-69C7-4452-8671-29F7D6A4D737}" destId="{3CDCDE3B-1764-4951-ADB2-62D6F2D0911E}" srcOrd="7" destOrd="0" parTransId="{D5DB89A6-8E51-49BA-AD3C-819CB86ECB75}" sibTransId="{45580A86-E7E4-4AC6-8CFE-CE1E733D7F1B}"/>
    <dgm:cxn modelId="{84760998-34B5-4158-88BF-B053C0CBB17A}" type="presOf" srcId="{EF24352F-6226-4FA5-B113-EFF0CBD93A8C}" destId="{3B39D1AB-2A3B-4C14-9341-F295E583EC9E}" srcOrd="0" destOrd="0" presId="urn:microsoft.com/office/officeart/2005/8/layout/chevron2"/>
    <dgm:cxn modelId="{A9B5DB15-2F14-48F3-A091-063BEC427B87}" srcId="{B53C0BF6-4AD4-41D3-B844-2080D6124363}" destId="{922FC123-A764-418C-B526-031C1B90E38D}" srcOrd="0" destOrd="0" parTransId="{DFF69D68-2C3F-4A53-B93E-32F85AFB1E42}" sibTransId="{3B25FD13-3585-4A88-962C-4A903264808B}"/>
    <dgm:cxn modelId="{C6613F25-1240-4594-98C8-774C8C261861}" type="presOf" srcId="{52F3A4E5-57D7-4C14-8BA1-0844719AA43C}" destId="{C0E8C25F-B9B9-4C22-A427-08E219734512}" srcOrd="0" destOrd="0" presId="urn:microsoft.com/office/officeart/2005/8/layout/chevron2"/>
    <dgm:cxn modelId="{0728DD40-F615-4BE3-86BE-CB07991BB49A}" type="presOf" srcId="{DCAF5E25-96A3-4910-80D2-82E28D0F30AC}" destId="{115D8274-1AA0-4343-9888-449BD00D4B28}" srcOrd="0" destOrd="0" presId="urn:microsoft.com/office/officeart/2005/8/layout/chevron2"/>
    <dgm:cxn modelId="{E34F9E62-E582-4C65-8C81-E2BF2921FABE}" type="presOf" srcId="{96D89F19-253A-42F9-91DD-DBBC39B7A1CF}" destId="{8C6845BA-D602-4403-8DB3-0BE165F5DF78}" srcOrd="0" destOrd="0" presId="urn:microsoft.com/office/officeart/2005/8/layout/chevron2"/>
    <dgm:cxn modelId="{FE36673F-17E4-4CC4-B426-5A91B8025FC1}" type="presOf" srcId="{A829EDEA-C06A-4D4C-BE25-9B8CF3AE4C26}" destId="{67C2A182-67E7-4756-B043-8F0EC3455AEF}" srcOrd="0" destOrd="0" presId="urn:microsoft.com/office/officeart/2005/8/layout/chevron2"/>
    <dgm:cxn modelId="{2780A2CA-C6B1-4A10-BEAA-8B8EB1C67EEF}" srcId="{B40DC797-69C7-4452-8671-29F7D6A4D737}" destId="{B2159166-C906-49BD-AF04-8A8F68CD7C87}" srcOrd="5" destOrd="0" parTransId="{61EDE72C-33E8-4BC8-AA37-1B19F96EF3AD}" sibTransId="{77A298D9-FDA8-448B-9A32-7C8B6E8301D4}"/>
    <dgm:cxn modelId="{DDE155E5-6FFA-4EE6-AF46-FA29ACF461F9}" srcId="{B40DC797-69C7-4452-8671-29F7D6A4D737}" destId="{21F92A9B-3024-4C1A-9F39-6AB7B87004A2}" srcOrd="9" destOrd="0" parTransId="{66F337B9-B3C7-400C-8D87-362227F89DA4}" sibTransId="{C84B7793-F4A8-43F3-8A7D-12A36A8CEC20}"/>
    <dgm:cxn modelId="{72CAD574-F00D-4A97-9779-51EF27E5A072}" srcId="{B40DC797-69C7-4452-8671-29F7D6A4D737}" destId="{42483A7D-4F35-447F-A487-23F2127D2C1F}" srcOrd="0" destOrd="0" parTransId="{F6B3E476-EF77-4F04-9750-A98E65512278}" sibTransId="{C4C1BDD3-4F14-411B-BB30-ABA8B3D4B8AD}"/>
    <dgm:cxn modelId="{D63D5F59-C760-4592-AAD5-2917720163D7}" type="presOf" srcId="{3CDCDE3B-1764-4951-ADB2-62D6F2D0911E}" destId="{DF38F43D-F769-4586-A3F3-2BD2A3AECCDF}" srcOrd="0" destOrd="0" presId="urn:microsoft.com/office/officeart/2005/8/layout/chevron2"/>
    <dgm:cxn modelId="{54455BD5-0DB6-49DC-A262-2119690BAEC9}" type="presOf" srcId="{EBF117CF-F4CE-4AA1-AE21-7F783FEE550B}" destId="{4367AD59-3CA5-4B4C-8A13-63005C6C7F58}" srcOrd="0" destOrd="0" presId="urn:microsoft.com/office/officeart/2005/8/layout/chevron2"/>
    <dgm:cxn modelId="{8CA9A669-EE02-4145-92A1-5DC8D70C949D}" srcId="{B2159166-C906-49BD-AF04-8A8F68CD7C87}" destId="{52F3A4E5-57D7-4C14-8BA1-0844719AA43C}" srcOrd="0" destOrd="0" parTransId="{2DB3B421-D1CD-4766-A9A7-C44192B600F4}" sibTransId="{F4BE16F2-75AD-4233-9708-FED672D00692}"/>
    <dgm:cxn modelId="{F81F2308-6BA5-4D2D-A07A-846EB3B4E008}" type="presOf" srcId="{B86288F6-7E43-49B2-8BEB-B0375A4BAAA7}" destId="{82D97027-4540-4FA5-8918-555494CC27E5}" srcOrd="0" destOrd="0" presId="urn:microsoft.com/office/officeart/2005/8/layout/chevron2"/>
    <dgm:cxn modelId="{2B11E2F1-E59E-44D1-B37B-67865657DE3D}" type="presOf" srcId="{FE696985-CEBD-444A-9248-D3070717C5FA}" destId="{73E49A7D-2D50-4E7B-B136-87420B21D25C}" srcOrd="0" destOrd="0" presId="urn:microsoft.com/office/officeart/2005/8/layout/chevron2"/>
    <dgm:cxn modelId="{C3769EFC-0F9B-4DC0-BC3F-DEEDDE5D3759}" type="presOf" srcId="{B2159166-C906-49BD-AF04-8A8F68CD7C87}" destId="{D27A5F05-5D45-43FA-A799-B6BF8CABBEF8}" srcOrd="0" destOrd="0" presId="urn:microsoft.com/office/officeart/2005/8/layout/chevron2"/>
    <dgm:cxn modelId="{54A93B78-8AB3-4C00-9F16-FC7ECE8AE1B1}" srcId="{B40DC797-69C7-4452-8671-29F7D6A4D737}" destId="{DCAF5E25-96A3-4910-80D2-82E28D0F30AC}" srcOrd="3" destOrd="0" parTransId="{FB04EEE1-197C-4CDC-B5E1-1CC0E07ABC3E}" sibTransId="{EB9D47A1-9E74-4058-92D6-4DC5DDCE6B07}"/>
    <dgm:cxn modelId="{45FBC94D-CFFC-4C13-872E-8899D849A02C}" type="presOf" srcId="{01FC892F-D9B2-449F-806A-7E34521A63E5}" destId="{8715795E-F628-4585-9D3A-64968D8784A5}" srcOrd="0" destOrd="0" presId="urn:microsoft.com/office/officeart/2005/8/layout/chevron2"/>
    <dgm:cxn modelId="{779C4895-70F2-4393-80E3-A2AFF7E8DEAA}" type="presParOf" srcId="{7916D3AF-F08B-4EDA-83A9-B3B64FCEF840}" destId="{6A9B5BA7-F9A3-4F0E-9DF3-C5C6EA728BB3}" srcOrd="0" destOrd="0" presId="urn:microsoft.com/office/officeart/2005/8/layout/chevron2"/>
    <dgm:cxn modelId="{F8879E22-83DB-464F-A853-921B53258F23}" type="presParOf" srcId="{6A9B5BA7-F9A3-4F0E-9DF3-C5C6EA728BB3}" destId="{72836C0F-8224-4FC0-A44D-4FE67A84C57F}" srcOrd="0" destOrd="0" presId="urn:microsoft.com/office/officeart/2005/8/layout/chevron2"/>
    <dgm:cxn modelId="{1B84BC79-5AFD-4351-8CF0-AB9BBBE37AF7}" type="presParOf" srcId="{6A9B5BA7-F9A3-4F0E-9DF3-C5C6EA728BB3}" destId="{67C2A182-67E7-4756-B043-8F0EC3455AEF}" srcOrd="1" destOrd="0" presId="urn:microsoft.com/office/officeart/2005/8/layout/chevron2"/>
    <dgm:cxn modelId="{C542F252-B97F-4E5F-828A-055701FBDBE6}" type="presParOf" srcId="{7916D3AF-F08B-4EDA-83A9-B3B64FCEF840}" destId="{64D168D0-0A79-42EA-B492-2D24532897C0}" srcOrd="1" destOrd="0" presId="urn:microsoft.com/office/officeart/2005/8/layout/chevron2"/>
    <dgm:cxn modelId="{88F0D17C-E954-4C3E-95BB-38EA61B58791}" type="presParOf" srcId="{7916D3AF-F08B-4EDA-83A9-B3B64FCEF840}" destId="{0C631B0A-5D2A-40D8-8EF0-26D8F37842A8}" srcOrd="2" destOrd="0" presId="urn:microsoft.com/office/officeart/2005/8/layout/chevron2"/>
    <dgm:cxn modelId="{A1D99A99-DC31-432E-9B51-2DE253BA1183}" type="presParOf" srcId="{0C631B0A-5D2A-40D8-8EF0-26D8F37842A8}" destId="{F1C92BF8-BAB6-44C5-B70B-0AEEA0202BA1}" srcOrd="0" destOrd="0" presId="urn:microsoft.com/office/officeart/2005/8/layout/chevron2"/>
    <dgm:cxn modelId="{AE88746F-E0CF-427F-8468-AB6B15142D4F}" type="presParOf" srcId="{0C631B0A-5D2A-40D8-8EF0-26D8F37842A8}" destId="{4367AD59-3CA5-4B4C-8A13-63005C6C7F58}" srcOrd="1" destOrd="0" presId="urn:microsoft.com/office/officeart/2005/8/layout/chevron2"/>
    <dgm:cxn modelId="{21125E63-BA7D-4D77-A7FB-ADA47F1CB371}" type="presParOf" srcId="{7916D3AF-F08B-4EDA-83A9-B3B64FCEF840}" destId="{A60B7619-750A-417C-B048-2D5632E26EEC}" srcOrd="3" destOrd="0" presId="urn:microsoft.com/office/officeart/2005/8/layout/chevron2"/>
    <dgm:cxn modelId="{7473BEBF-B78F-4523-9DDF-60073300846E}" type="presParOf" srcId="{7916D3AF-F08B-4EDA-83A9-B3B64FCEF840}" destId="{57EA21D4-8107-4268-B1FF-635EB1055C58}" srcOrd="4" destOrd="0" presId="urn:microsoft.com/office/officeart/2005/8/layout/chevron2"/>
    <dgm:cxn modelId="{119F038B-6928-4665-907D-B0AE5E69D4F1}" type="presParOf" srcId="{57EA21D4-8107-4268-B1FF-635EB1055C58}" destId="{8C6845BA-D602-4403-8DB3-0BE165F5DF78}" srcOrd="0" destOrd="0" presId="urn:microsoft.com/office/officeart/2005/8/layout/chevron2"/>
    <dgm:cxn modelId="{EC7DB326-A381-434C-81C4-99EB234DCC9A}" type="presParOf" srcId="{57EA21D4-8107-4268-B1FF-635EB1055C58}" destId="{AE833941-4DF1-42F4-A2FC-A6E9AA917548}" srcOrd="1" destOrd="0" presId="urn:microsoft.com/office/officeart/2005/8/layout/chevron2"/>
    <dgm:cxn modelId="{99276363-7810-4C58-993E-2708343D3FA2}" type="presParOf" srcId="{7916D3AF-F08B-4EDA-83A9-B3B64FCEF840}" destId="{21BB1618-DF5E-481C-A100-3B5618B186E2}" srcOrd="5" destOrd="0" presId="urn:microsoft.com/office/officeart/2005/8/layout/chevron2"/>
    <dgm:cxn modelId="{97BC0865-A908-498D-A59A-0EEAECBCA6BB}" type="presParOf" srcId="{7916D3AF-F08B-4EDA-83A9-B3B64FCEF840}" destId="{10E1D456-CB97-425F-9D74-E238C428D62C}" srcOrd="6" destOrd="0" presId="urn:microsoft.com/office/officeart/2005/8/layout/chevron2"/>
    <dgm:cxn modelId="{DC342636-E167-4A19-A6E4-4B184B24526C}" type="presParOf" srcId="{10E1D456-CB97-425F-9D74-E238C428D62C}" destId="{115D8274-1AA0-4343-9888-449BD00D4B28}" srcOrd="0" destOrd="0" presId="urn:microsoft.com/office/officeart/2005/8/layout/chevron2"/>
    <dgm:cxn modelId="{CC4C1621-E23D-4FB5-8E82-99D6754BEE7E}" type="presParOf" srcId="{10E1D456-CB97-425F-9D74-E238C428D62C}" destId="{8715795E-F628-4585-9D3A-64968D8784A5}" srcOrd="1" destOrd="0" presId="urn:microsoft.com/office/officeart/2005/8/layout/chevron2"/>
    <dgm:cxn modelId="{D868476F-DDE1-4414-9700-86DCA5AC9A4E}" type="presParOf" srcId="{7916D3AF-F08B-4EDA-83A9-B3B64FCEF840}" destId="{1CF9A6A1-979A-418A-9F2D-47D1B15A350E}" srcOrd="7" destOrd="0" presId="urn:microsoft.com/office/officeart/2005/8/layout/chevron2"/>
    <dgm:cxn modelId="{5BC53A08-617A-4634-ABB2-0CF30CAEA71C}" type="presParOf" srcId="{7916D3AF-F08B-4EDA-83A9-B3B64FCEF840}" destId="{6CD8D538-4AA9-4735-BC5F-D9902F1FF999}" srcOrd="8" destOrd="0" presId="urn:microsoft.com/office/officeart/2005/8/layout/chevron2"/>
    <dgm:cxn modelId="{9FA0D65A-CAD7-40BA-9362-57C9FB626351}" type="presParOf" srcId="{6CD8D538-4AA9-4735-BC5F-D9902F1FF999}" destId="{BE4EB49F-9E17-451D-94DC-D81705194C8D}" srcOrd="0" destOrd="0" presId="urn:microsoft.com/office/officeart/2005/8/layout/chevron2"/>
    <dgm:cxn modelId="{4B3DBB5B-95CC-456D-A2C4-26F459BA0DBD}" type="presParOf" srcId="{6CD8D538-4AA9-4735-BC5F-D9902F1FF999}" destId="{B32B8EB2-2886-4C12-8A66-8BC58F5B2B84}" srcOrd="1" destOrd="0" presId="urn:microsoft.com/office/officeart/2005/8/layout/chevron2"/>
    <dgm:cxn modelId="{7C182209-5E5D-40B5-A689-282A8F57B82B}" type="presParOf" srcId="{7916D3AF-F08B-4EDA-83A9-B3B64FCEF840}" destId="{67F083D6-897E-4AB0-B5BE-C437ADA7CE3C}" srcOrd="9" destOrd="0" presId="urn:microsoft.com/office/officeart/2005/8/layout/chevron2"/>
    <dgm:cxn modelId="{0F353C18-B3A0-4AB4-91D0-9058CA897246}" type="presParOf" srcId="{7916D3AF-F08B-4EDA-83A9-B3B64FCEF840}" destId="{1E5A6D10-3910-44AE-9400-47C26413D50F}" srcOrd="10" destOrd="0" presId="urn:microsoft.com/office/officeart/2005/8/layout/chevron2"/>
    <dgm:cxn modelId="{3DC1CE99-A299-4E16-B9C2-0F81AF22D5EA}" type="presParOf" srcId="{1E5A6D10-3910-44AE-9400-47C26413D50F}" destId="{D27A5F05-5D45-43FA-A799-B6BF8CABBEF8}" srcOrd="0" destOrd="0" presId="urn:microsoft.com/office/officeart/2005/8/layout/chevron2"/>
    <dgm:cxn modelId="{AF0361A4-0C16-456D-BABA-AAB01E0C8DFF}" type="presParOf" srcId="{1E5A6D10-3910-44AE-9400-47C26413D50F}" destId="{C0E8C25F-B9B9-4C22-A427-08E219734512}" srcOrd="1" destOrd="0" presId="urn:microsoft.com/office/officeart/2005/8/layout/chevron2"/>
    <dgm:cxn modelId="{470E1A21-E6BD-47D5-A853-1F769BFDB050}" type="presParOf" srcId="{7916D3AF-F08B-4EDA-83A9-B3B64FCEF840}" destId="{61106662-AE6C-4E55-A9D1-98BBBE11FF01}" srcOrd="11" destOrd="0" presId="urn:microsoft.com/office/officeart/2005/8/layout/chevron2"/>
    <dgm:cxn modelId="{019EF278-A503-4F98-82DD-DD315C40C3A1}" type="presParOf" srcId="{7916D3AF-F08B-4EDA-83A9-B3B64FCEF840}" destId="{95774BD8-D184-49F8-8A0B-3BF93CDF39C1}" srcOrd="12" destOrd="0" presId="urn:microsoft.com/office/officeart/2005/8/layout/chevron2"/>
    <dgm:cxn modelId="{3A8E6D60-6ABE-4E53-B87C-39E58DF9EEEF}" type="presParOf" srcId="{95774BD8-D184-49F8-8A0B-3BF93CDF39C1}" destId="{3B39D1AB-2A3B-4C14-9341-F295E583EC9E}" srcOrd="0" destOrd="0" presId="urn:microsoft.com/office/officeart/2005/8/layout/chevron2"/>
    <dgm:cxn modelId="{59F50E3A-EBED-4931-B081-4C74F7C92E59}" type="presParOf" srcId="{95774BD8-D184-49F8-8A0B-3BF93CDF39C1}" destId="{53237DC7-4B12-498C-9DE0-1F47BB62D7E1}" srcOrd="1" destOrd="0" presId="urn:microsoft.com/office/officeart/2005/8/layout/chevron2"/>
    <dgm:cxn modelId="{A2EF896D-1F26-441E-A29F-DD1BF8F9A7B5}" type="presParOf" srcId="{7916D3AF-F08B-4EDA-83A9-B3B64FCEF840}" destId="{E8699BBC-4D39-4295-856D-5530A1A40E7E}" srcOrd="13" destOrd="0" presId="urn:microsoft.com/office/officeart/2005/8/layout/chevron2"/>
    <dgm:cxn modelId="{82AFAD0E-45C1-4974-BFCE-D1187EAFD92C}" type="presParOf" srcId="{7916D3AF-F08B-4EDA-83A9-B3B64FCEF840}" destId="{329581BA-8DC0-4B37-93FD-5D1EF1B1073C}" srcOrd="14" destOrd="0" presId="urn:microsoft.com/office/officeart/2005/8/layout/chevron2"/>
    <dgm:cxn modelId="{CDF14E8F-58D7-4CED-8354-F42BB14D53C2}" type="presParOf" srcId="{329581BA-8DC0-4B37-93FD-5D1EF1B1073C}" destId="{DF38F43D-F769-4586-A3F3-2BD2A3AECCDF}" srcOrd="0" destOrd="0" presId="urn:microsoft.com/office/officeart/2005/8/layout/chevron2"/>
    <dgm:cxn modelId="{7D8CC3A4-A65B-4A69-A639-222AF5AA8232}" type="presParOf" srcId="{329581BA-8DC0-4B37-93FD-5D1EF1B1073C}" destId="{21F3F080-ACBD-41D3-998A-BE000F46E1BA}" srcOrd="1" destOrd="0" presId="urn:microsoft.com/office/officeart/2005/8/layout/chevron2"/>
    <dgm:cxn modelId="{AA05B1CA-1DD4-4F5D-BF55-DDF0C2B33B0C}" type="presParOf" srcId="{7916D3AF-F08B-4EDA-83A9-B3B64FCEF840}" destId="{80AD2F30-9518-47CA-B276-6CB4B0DF44F5}" srcOrd="15" destOrd="0" presId="urn:microsoft.com/office/officeart/2005/8/layout/chevron2"/>
    <dgm:cxn modelId="{CD1CBD73-3CEB-4847-AC43-3012A2FC1AFD}" type="presParOf" srcId="{7916D3AF-F08B-4EDA-83A9-B3B64FCEF840}" destId="{32FC4D4E-B381-4E5B-A3E8-2F169CD1BCCC}" srcOrd="16" destOrd="0" presId="urn:microsoft.com/office/officeart/2005/8/layout/chevron2"/>
    <dgm:cxn modelId="{1CF9E9A4-500D-4402-A83B-9F2900158476}" type="presParOf" srcId="{32FC4D4E-B381-4E5B-A3E8-2F169CD1BCCC}" destId="{73E49A7D-2D50-4E7B-B136-87420B21D25C}" srcOrd="0" destOrd="0" presId="urn:microsoft.com/office/officeart/2005/8/layout/chevron2"/>
    <dgm:cxn modelId="{2EBC5D62-492B-4A2E-9C2D-715AC08B3034}" type="presParOf" srcId="{32FC4D4E-B381-4E5B-A3E8-2F169CD1BCCC}" destId="{82D97027-4540-4FA5-8918-555494CC27E5}" srcOrd="1" destOrd="0" presId="urn:microsoft.com/office/officeart/2005/8/layout/chevron2"/>
    <dgm:cxn modelId="{F5E3A6D2-2970-4343-9A2E-1B2FD03A70D8}" type="presParOf" srcId="{7916D3AF-F08B-4EDA-83A9-B3B64FCEF840}" destId="{69380709-B86B-4641-AAAD-FA67BA18C58D}" srcOrd="17" destOrd="0" presId="urn:microsoft.com/office/officeart/2005/8/layout/chevron2"/>
    <dgm:cxn modelId="{39C69167-061A-44CD-8675-05329639DBD6}" type="presParOf" srcId="{7916D3AF-F08B-4EDA-83A9-B3B64FCEF840}" destId="{BFE73006-92FB-4641-AEB3-6A2556B9A787}" srcOrd="18" destOrd="0" presId="urn:microsoft.com/office/officeart/2005/8/layout/chevron2"/>
    <dgm:cxn modelId="{D1318422-52BA-438B-BF3B-6CFD3187C70F}" type="presParOf" srcId="{BFE73006-92FB-4641-AEB3-6A2556B9A787}" destId="{2ACFC658-BCAB-4C17-A39A-6FD002149D75}" srcOrd="0" destOrd="0" presId="urn:microsoft.com/office/officeart/2005/8/layout/chevron2"/>
    <dgm:cxn modelId="{2D8377AF-68E4-4860-BBF0-B043203A6AF8}" type="presParOf" srcId="{BFE73006-92FB-4641-AEB3-6A2556B9A787}" destId="{A213F953-FC1C-4321-9041-E8C1651A372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0DC797-69C7-4452-8671-29F7D6A4D73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42483A7D-4F35-447F-A487-23F2127D2C1F}">
      <dgm:prSet phldrT="[Text]" custT="1"/>
      <dgm:spPr>
        <a:blipFill rotWithShape="0">
          <a:blip xmlns:r="http://schemas.openxmlformats.org/officeDocument/2006/relationships" r:embed="rId1"/>
          <a:stretch>
            <a:fillRect/>
          </a:stretch>
        </a:blipFill>
      </dgm:spPr>
      <dgm:t>
        <a:bodyPr/>
        <a:lstStyle/>
        <a:p>
          <a:pPr rtl="0"/>
          <a:endParaRPr lang="en-US" sz="1100" b="0" dirty="0">
            <a:latin typeface="+mn-lt"/>
            <a:cs typeface="Arabic Typesetting" panose="03020402040406030203" pitchFamily="66" charset="-78"/>
          </a:endParaRPr>
        </a:p>
      </dgm:t>
    </dgm:pt>
    <dgm:pt modelId="{F6B3E476-EF77-4F04-9750-A98E65512278}" type="parTrans" cxnId="{72CAD574-F00D-4A97-9779-51EF27E5A072}">
      <dgm:prSet/>
      <dgm:spPr/>
      <dgm:t>
        <a:bodyPr/>
        <a:lstStyle/>
        <a:p>
          <a:pPr rtl="0"/>
          <a:endParaRPr lang="en-US" sz="1100" b="0">
            <a:latin typeface="+mn-lt"/>
            <a:cs typeface="Arabic Typesetting" panose="03020402040406030203" pitchFamily="66" charset="-78"/>
          </a:endParaRPr>
        </a:p>
      </dgm:t>
    </dgm:pt>
    <dgm:pt modelId="{C4C1BDD3-4F14-411B-BB30-ABA8B3D4B8AD}" type="sibTrans" cxnId="{72CAD574-F00D-4A97-9779-51EF27E5A072}">
      <dgm:prSet/>
      <dgm:spPr/>
      <dgm:t>
        <a:bodyPr/>
        <a:lstStyle/>
        <a:p>
          <a:pPr rtl="0"/>
          <a:endParaRPr lang="en-US" sz="1100" b="0">
            <a:latin typeface="+mn-lt"/>
            <a:cs typeface="Arabic Typesetting" panose="03020402040406030203" pitchFamily="66" charset="-78"/>
          </a:endParaRPr>
        </a:p>
      </dgm:t>
    </dgm:pt>
    <dgm:pt modelId="{A829EDEA-C06A-4D4C-BE25-9B8CF3AE4C26}">
      <dgm:prSet phldrT="[Text]" custT="1"/>
      <dgm:spPr/>
      <dgm:t>
        <a:bodyPr/>
        <a:lstStyle/>
        <a:p>
          <a:pPr rtl="0"/>
          <a:r>
            <a:rPr lang="en-US" sz="1100" b="0" dirty="0" smtClean="0">
              <a:latin typeface="+mn-lt"/>
              <a:cs typeface="Arabic Typesetting" panose="03020402040406030203" pitchFamily="66" charset="-78"/>
            </a:rPr>
            <a:t>Abu Dhabi National Oil Co. - 2.9 million barrels per day</a:t>
          </a:r>
          <a:endParaRPr lang="en-US" sz="1100" b="0" dirty="0">
            <a:latin typeface="+mn-lt"/>
            <a:cs typeface="Arabic Typesetting" panose="03020402040406030203" pitchFamily="66" charset="-78"/>
          </a:endParaRPr>
        </a:p>
      </dgm:t>
    </dgm:pt>
    <dgm:pt modelId="{470DFD3C-6C14-4053-9237-CDF4B4B76551}" type="parTrans" cxnId="{7DE4835A-F653-4AB7-93F3-502483438EB0}">
      <dgm:prSet/>
      <dgm:spPr/>
      <dgm:t>
        <a:bodyPr/>
        <a:lstStyle/>
        <a:p>
          <a:pPr rtl="0"/>
          <a:endParaRPr lang="en-US" sz="1100" b="0">
            <a:latin typeface="+mn-lt"/>
            <a:cs typeface="Arabic Typesetting" panose="03020402040406030203" pitchFamily="66" charset="-78"/>
          </a:endParaRPr>
        </a:p>
      </dgm:t>
    </dgm:pt>
    <dgm:pt modelId="{F2FF60D5-A99B-4C03-8954-649E00DD387E}" type="sibTrans" cxnId="{7DE4835A-F653-4AB7-93F3-502483438EB0}">
      <dgm:prSet/>
      <dgm:spPr/>
      <dgm:t>
        <a:bodyPr/>
        <a:lstStyle/>
        <a:p>
          <a:pPr rtl="0"/>
          <a:endParaRPr lang="en-US" sz="1100" b="0">
            <a:latin typeface="+mn-lt"/>
            <a:cs typeface="Arabic Typesetting" panose="03020402040406030203" pitchFamily="66" charset="-78"/>
          </a:endParaRPr>
        </a:p>
      </dgm:t>
    </dgm:pt>
    <dgm:pt modelId="{006DE04C-52E8-48BD-9DD8-A9BC3DF5E9AA}">
      <dgm:prSet phldrT="[Text]" custT="1"/>
      <dgm:spPr>
        <a:blipFill rotWithShape="0">
          <a:blip xmlns:r="http://schemas.openxmlformats.org/officeDocument/2006/relationships" r:embed="rId2"/>
          <a:stretch>
            <a:fillRect/>
          </a:stretch>
        </a:blipFill>
      </dgm:spPr>
      <dgm:t>
        <a:bodyPr/>
        <a:lstStyle/>
        <a:p>
          <a:pPr rtl="0"/>
          <a:endParaRPr lang="en-US" sz="1100" b="0" dirty="0">
            <a:latin typeface="+mn-lt"/>
            <a:cs typeface="Arabic Typesetting" panose="03020402040406030203" pitchFamily="66" charset="-78"/>
          </a:endParaRPr>
        </a:p>
      </dgm:t>
    </dgm:pt>
    <dgm:pt modelId="{5BCD3769-CE5C-428F-8E92-57E91E28EABA}" type="parTrans" cxnId="{72C9F89D-EB85-4F64-B981-194C899F3DB5}">
      <dgm:prSet/>
      <dgm:spPr/>
      <dgm:t>
        <a:bodyPr/>
        <a:lstStyle/>
        <a:p>
          <a:pPr rtl="0"/>
          <a:endParaRPr lang="en-US" sz="1100" b="0">
            <a:latin typeface="+mn-lt"/>
            <a:cs typeface="Arabic Typesetting" panose="03020402040406030203" pitchFamily="66" charset="-78"/>
          </a:endParaRPr>
        </a:p>
      </dgm:t>
    </dgm:pt>
    <dgm:pt modelId="{8D394F54-D01B-4649-A1F5-1E00BA087803}" type="sibTrans" cxnId="{72C9F89D-EB85-4F64-B981-194C899F3DB5}">
      <dgm:prSet/>
      <dgm:spPr/>
      <dgm:t>
        <a:bodyPr/>
        <a:lstStyle/>
        <a:p>
          <a:pPr rtl="0"/>
          <a:endParaRPr lang="en-US" sz="1100" b="0">
            <a:latin typeface="+mn-lt"/>
            <a:cs typeface="Arabic Typesetting" panose="03020402040406030203" pitchFamily="66" charset="-78"/>
          </a:endParaRPr>
        </a:p>
      </dgm:t>
    </dgm:pt>
    <dgm:pt modelId="{EBF117CF-F4CE-4AA1-AE21-7F783FEE550B}">
      <dgm:prSet phldrT="[Text]" custT="1"/>
      <dgm:spPr/>
      <dgm:t>
        <a:bodyPr/>
        <a:lstStyle/>
        <a:p>
          <a:pPr rtl="0"/>
          <a:r>
            <a:rPr lang="en-US" sz="1100" b="0" dirty="0" err="1" smtClean="0">
              <a:latin typeface="+mn-lt"/>
              <a:cs typeface="Arabic Typesetting" panose="03020402040406030203" pitchFamily="66" charset="-78"/>
            </a:rPr>
            <a:t>Sonatrach</a:t>
          </a:r>
          <a:r>
            <a:rPr lang="en-US" sz="1100" b="0" dirty="0" smtClean="0">
              <a:latin typeface="+mn-lt"/>
              <a:cs typeface="Arabic Typesetting" panose="03020402040406030203" pitchFamily="66" charset="-78"/>
            </a:rPr>
            <a:t> - 2.7 million barrels per day</a:t>
          </a:r>
          <a:endParaRPr lang="en-US" sz="1100" b="0" dirty="0">
            <a:latin typeface="+mn-lt"/>
            <a:cs typeface="Arabic Typesetting" panose="03020402040406030203" pitchFamily="66" charset="-78"/>
          </a:endParaRPr>
        </a:p>
      </dgm:t>
    </dgm:pt>
    <dgm:pt modelId="{9C0D9A80-B863-4A2E-B12B-0AC60B02C04F}" type="parTrans" cxnId="{B04E1CC4-809B-47BE-8365-24E99803F0C0}">
      <dgm:prSet/>
      <dgm:spPr/>
      <dgm:t>
        <a:bodyPr/>
        <a:lstStyle/>
        <a:p>
          <a:pPr rtl="0"/>
          <a:endParaRPr lang="en-US" sz="1100" b="0">
            <a:latin typeface="+mn-lt"/>
            <a:cs typeface="Arabic Typesetting" panose="03020402040406030203" pitchFamily="66" charset="-78"/>
          </a:endParaRPr>
        </a:p>
      </dgm:t>
    </dgm:pt>
    <dgm:pt modelId="{5A0D816D-E31C-4329-9A9E-62F73EB0F5EC}" type="sibTrans" cxnId="{B04E1CC4-809B-47BE-8365-24E99803F0C0}">
      <dgm:prSet/>
      <dgm:spPr/>
      <dgm:t>
        <a:bodyPr/>
        <a:lstStyle/>
        <a:p>
          <a:pPr rtl="0"/>
          <a:endParaRPr lang="en-US" sz="1100" b="0">
            <a:latin typeface="+mn-lt"/>
            <a:cs typeface="Arabic Typesetting" panose="03020402040406030203" pitchFamily="66" charset="-78"/>
          </a:endParaRPr>
        </a:p>
      </dgm:t>
    </dgm:pt>
    <dgm:pt modelId="{96D89F19-253A-42F9-91DD-DBBC39B7A1CF}">
      <dgm:prSet phldrT="[Text]" custT="1"/>
      <dgm:spPr>
        <a:blipFill rotWithShape="0">
          <a:blip xmlns:r="http://schemas.openxmlformats.org/officeDocument/2006/relationships" r:embed="rId3"/>
          <a:stretch>
            <a:fillRect/>
          </a:stretch>
        </a:blipFill>
      </dgm:spPr>
      <dgm:t>
        <a:bodyPr/>
        <a:lstStyle/>
        <a:p>
          <a:pPr rtl="0"/>
          <a:endParaRPr lang="en-US" sz="1100" b="0" dirty="0">
            <a:latin typeface="+mn-lt"/>
            <a:cs typeface="Arabic Typesetting" panose="03020402040406030203" pitchFamily="66" charset="-78"/>
          </a:endParaRPr>
        </a:p>
      </dgm:t>
    </dgm:pt>
    <dgm:pt modelId="{809D61FF-A644-42EE-ACAD-98B9E43CD5ED}" type="parTrans" cxnId="{1ACFBD71-8676-4AEC-B24F-F952C46F4B25}">
      <dgm:prSet/>
      <dgm:spPr/>
      <dgm:t>
        <a:bodyPr/>
        <a:lstStyle/>
        <a:p>
          <a:pPr rtl="0"/>
          <a:endParaRPr lang="en-US" sz="1100" b="0">
            <a:latin typeface="+mn-lt"/>
            <a:cs typeface="Arabic Typesetting" panose="03020402040406030203" pitchFamily="66" charset="-78"/>
          </a:endParaRPr>
        </a:p>
      </dgm:t>
    </dgm:pt>
    <dgm:pt modelId="{FA34F035-EBEF-4E5C-82EA-DC71470CF3C8}" type="sibTrans" cxnId="{1ACFBD71-8676-4AEC-B24F-F952C46F4B25}">
      <dgm:prSet/>
      <dgm:spPr/>
      <dgm:t>
        <a:bodyPr/>
        <a:lstStyle/>
        <a:p>
          <a:pPr rtl="0"/>
          <a:endParaRPr lang="en-US" sz="1100" b="0">
            <a:latin typeface="+mn-lt"/>
            <a:cs typeface="Arabic Typesetting" panose="03020402040406030203" pitchFamily="66" charset="-78"/>
          </a:endParaRPr>
        </a:p>
      </dgm:t>
    </dgm:pt>
    <dgm:pt modelId="{69083554-07C0-4DCD-9035-7DB6C74D65A1}">
      <dgm:prSet phldrT="[Text]" custT="1"/>
      <dgm:spPr/>
      <dgm:t>
        <a:bodyPr/>
        <a:lstStyle/>
        <a:p>
          <a:pPr rtl="0"/>
          <a:r>
            <a:rPr lang="en-US" sz="1100" b="0" dirty="0" smtClean="0">
              <a:effectLst/>
              <a:latin typeface="+mn-lt"/>
              <a:cs typeface="Arabic Typesetting" panose="03020402040406030203" pitchFamily="66" charset="-78"/>
            </a:rPr>
            <a:t>Total - 2.7 million barrels per day</a:t>
          </a:r>
          <a:endParaRPr lang="en-US" sz="1100" b="0" dirty="0">
            <a:latin typeface="+mn-lt"/>
            <a:cs typeface="Arabic Typesetting" panose="03020402040406030203" pitchFamily="66" charset="-78"/>
          </a:endParaRPr>
        </a:p>
      </dgm:t>
    </dgm:pt>
    <dgm:pt modelId="{4ADA99C0-1A82-4E8D-B3BF-BA83DB962AA6}" type="parTrans" cxnId="{380025C9-B541-461C-BC55-7C6F9C507DEE}">
      <dgm:prSet/>
      <dgm:spPr/>
      <dgm:t>
        <a:bodyPr/>
        <a:lstStyle/>
        <a:p>
          <a:pPr rtl="0"/>
          <a:endParaRPr lang="en-US" sz="1100" b="0">
            <a:latin typeface="+mn-lt"/>
            <a:cs typeface="Arabic Typesetting" panose="03020402040406030203" pitchFamily="66" charset="-78"/>
          </a:endParaRPr>
        </a:p>
      </dgm:t>
    </dgm:pt>
    <dgm:pt modelId="{F7C9B829-50BF-43D8-AF81-9B6413A60126}" type="sibTrans" cxnId="{380025C9-B541-461C-BC55-7C6F9C507DEE}">
      <dgm:prSet/>
      <dgm:spPr/>
      <dgm:t>
        <a:bodyPr/>
        <a:lstStyle/>
        <a:p>
          <a:pPr rtl="0"/>
          <a:endParaRPr lang="en-US" sz="1100" b="0">
            <a:latin typeface="+mn-lt"/>
            <a:cs typeface="Arabic Typesetting" panose="03020402040406030203" pitchFamily="66" charset="-78"/>
          </a:endParaRPr>
        </a:p>
      </dgm:t>
    </dgm:pt>
    <dgm:pt modelId="{DCAF5E25-96A3-4910-80D2-82E28D0F30AC}">
      <dgm:prSet phldrT="[Text]" custT="1"/>
      <dgm:spPr>
        <a:blipFill rotWithShape="0">
          <a:blip xmlns:r="http://schemas.openxmlformats.org/officeDocument/2006/relationships" r:embed="rId4"/>
          <a:stretch>
            <a:fillRect/>
          </a:stretch>
        </a:blipFill>
      </dgm:spPr>
      <dgm:t>
        <a:bodyPr/>
        <a:lstStyle/>
        <a:p>
          <a:pPr rtl="0"/>
          <a:endParaRPr lang="en-US" sz="1100" b="0" dirty="0">
            <a:latin typeface="+mn-lt"/>
            <a:cs typeface="Arabic Typesetting" panose="03020402040406030203" pitchFamily="66" charset="-78"/>
          </a:endParaRPr>
        </a:p>
      </dgm:t>
    </dgm:pt>
    <dgm:pt modelId="{FB04EEE1-197C-4CDC-B5E1-1CC0E07ABC3E}" type="parTrans" cxnId="{54A93B78-8AB3-4C00-9F16-FC7ECE8AE1B1}">
      <dgm:prSet/>
      <dgm:spPr/>
      <dgm:t>
        <a:bodyPr/>
        <a:lstStyle/>
        <a:p>
          <a:pPr rtl="0"/>
          <a:endParaRPr lang="en-US" sz="1100" b="0">
            <a:latin typeface="+mn-lt"/>
            <a:cs typeface="Arabic Typesetting" panose="03020402040406030203" pitchFamily="66" charset="-78"/>
          </a:endParaRPr>
        </a:p>
      </dgm:t>
    </dgm:pt>
    <dgm:pt modelId="{EB9D47A1-9E74-4058-92D6-4DC5DDCE6B07}" type="sibTrans" cxnId="{54A93B78-8AB3-4C00-9F16-FC7ECE8AE1B1}">
      <dgm:prSet/>
      <dgm:spPr/>
      <dgm:t>
        <a:bodyPr/>
        <a:lstStyle/>
        <a:p>
          <a:pPr rtl="0"/>
          <a:endParaRPr lang="en-US" sz="1100" b="0">
            <a:latin typeface="+mn-lt"/>
            <a:cs typeface="Arabic Typesetting" panose="03020402040406030203" pitchFamily="66" charset="-78"/>
          </a:endParaRPr>
        </a:p>
      </dgm:t>
    </dgm:pt>
    <dgm:pt modelId="{01FC892F-D9B2-449F-806A-7E34521A63E5}">
      <dgm:prSet custT="1"/>
      <dgm:spPr/>
      <dgm:t>
        <a:bodyPr/>
        <a:lstStyle/>
        <a:p>
          <a:pPr rtl="0"/>
          <a:r>
            <a:rPr lang="en-US" sz="1100" b="0" dirty="0" err="1" smtClean="0">
              <a:latin typeface="+mn-lt"/>
              <a:cs typeface="Arabic Typesetting" panose="03020402040406030203" pitchFamily="66" charset="-78"/>
            </a:rPr>
            <a:t>Petrobras</a:t>
          </a:r>
          <a:r>
            <a:rPr lang="en-US" sz="1100" b="0" dirty="0" smtClean="0">
              <a:latin typeface="+mn-lt"/>
              <a:cs typeface="Arabic Typesetting" panose="03020402040406030203" pitchFamily="66" charset="-78"/>
            </a:rPr>
            <a:t> - 2.6 million barrels per day</a:t>
          </a:r>
          <a:endParaRPr lang="en-US" sz="1100" b="0" dirty="0">
            <a:latin typeface="+mn-lt"/>
            <a:cs typeface="Arabic Typesetting" panose="03020402040406030203" pitchFamily="66" charset="-78"/>
          </a:endParaRPr>
        </a:p>
      </dgm:t>
    </dgm:pt>
    <dgm:pt modelId="{BF269EDB-6D23-45F0-90D4-146668670295}" type="parTrans" cxnId="{69D2BE23-F3FF-40FF-99FE-1A908D6AEB45}">
      <dgm:prSet/>
      <dgm:spPr/>
      <dgm:t>
        <a:bodyPr/>
        <a:lstStyle/>
        <a:p>
          <a:pPr rtl="0"/>
          <a:endParaRPr lang="en-US" sz="1100" b="0">
            <a:latin typeface="+mn-lt"/>
            <a:cs typeface="Arabic Typesetting" panose="03020402040406030203" pitchFamily="66" charset="-78"/>
          </a:endParaRPr>
        </a:p>
      </dgm:t>
    </dgm:pt>
    <dgm:pt modelId="{2AE9290F-CB7B-4F71-9771-114BC146FCC6}" type="sibTrans" cxnId="{69D2BE23-F3FF-40FF-99FE-1A908D6AEB45}">
      <dgm:prSet/>
      <dgm:spPr/>
      <dgm:t>
        <a:bodyPr/>
        <a:lstStyle/>
        <a:p>
          <a:pPr rtl="0"/>
          <a:endParaRPr lang="en-US" sz="1100" b="0">
            <a:latin typeface="+mn-lt"/>
            <a:cs typeface="Arabic Typesetting" panose="03020402040406030203" pitchFamily="66" charset="-78"/>
          </a:endParaRPr>
        </a:p>
      </dgm:t>
    </dgm:pt>
    <dgm:pt modelId="{B53C0BF6-4AD4-41D3-B844-2080D6124363}">
      <dgm:prSet phldrT="[Text]" custT="1"/>
      <dgm:spPr>
        <a:blipFill rotWithShape="0">
          <a:blip xmlns:r="http://schemas.openxmlformats.org/officeDocument/2006/relationships" r:embed="rId5"/>
          <a:stretch>
            <a:fillRect/>
          </a:stretch>
        </a:blipFill>
      </dgm:spPr>
      <dgm:t>
        <a:bodyPr/>
        <a:lstStyle/>
        <a:p>
          <a:pPr rtl="0"/>
          <a:endParaRPr lang="en-US" sz="1100" b="0" dirty="0">
            <a:latin typeface="+mn-lt"/>
            <a:cs typeface="Arabic Typesetting" panose="03020402040406030203" pitchFamily="66" charset="-78"/>
          </a:endParaRPr>
        </a:p>
      </dgm:t>
    </dgm:pt>
    <dgm:pt modelId="{122379C2-1912-42F7-AAE6-6FD2BF01AC5D}" type="parTrans" cxnId="{B0E593CD-F2CF-4F47-AF46-7B732CAC1CA9}">
      <dgm:prSet/>
      <dgm:spPr/>
      <dgm:t>
        <a:bodyPr/>
        <a:lstStyle/>
        <a:p>
          <a:pPr rtl="0"/>
          <a:endParaRPr lang="en-US" sz="1100" b="0">
            <a:latin typeface="+mn-lt"/>
            <a:cs typeface="Arabic Typesetting" panose="03020402040406030203" pitchFamily="66" charset="-78"/>
          </a:endParaRPr>
        </a:p>
      </dgm:t>
    </dgm:pt>
    <dgm:pt modelId="{536601ED-FCA3-43CA-BD24-37EA15373F42}" type="sibTrans" cxnId="{B0E593CD-F2CF-4F47-AF46-7B732CAC1CA9}">
      <dgm:prSet/>
      <dgm:spPr/>
      <dgm:t>
        <a:bodyPr/>
        <a:lstStyle/>
        <a:p>
          <a:pPr rtl="0"/>
          <a:endParaRPr lang="en-US" sz="1100" b="0">
            <a:latin typeface="+mn-lt"/>
            <a:cs typeface="Arabic Typesetting" panose="03020402040406030203" pitchFamily="66" charset="-78"/>
          </a:endParaRPr>
        </a:p>
      </dgm:t>
    </dgm:pt>
    <dgm:pt modelId="{B2159166-C906-49BD-AF04-8A8F68CD7C87}">
      <dgm:prSet/>
      <dgm:spPr>
        <a:blipFill rotWithShape="0">
          <a:blip xmlns:r="http://schemas.openxmlformats.org/officeDocument/2006/relationships" r:embed="rId6"/>
          <a:stretch>
            <a:fillRect/>
          </a:stretch>
        </a:blipFill>
      </dgm:spPr>
      <dgm:t>
        <a:bodyPr/>
        <a:lstStyle/>
        <a:p>
          <a:pPr rtl="0"/>
          <a:endParaRPr lang="en-US" b="0" dirty="0">
            <a:latin typeface="+mn-lt"/>
            <a:cs typeface="Arabic Typesetting" panose="03020402040406030203" pitchFamily="66" charset="-78"/>
          </a:endParaRPr>
        </a:p>
      </dgm:t>
    </dgm:pt>
    <dgm:pt modelId="{61EDE72C-33E8-4BC8-AA37-1B19F96EF3AD}" type="parTrans" cxnId="{2780A2CA-C6B1-4A10-BEAA-8B8EB1C67EEF}">
      <dgm:prSet/>
      <dgm:spPr/>
      <dgm:t>
        <a:bodyPr/>
        <a:lstStyle/>
        <a:p>
          <a:endParaRPr lang="en-US"/>
        </a:p>
      </dgm:t>
    </dgm:pt>
    <dgm:pt modelId="{77A298D9-FDA8-448B-9A32-7C8B6E8301D4}" type="sibTrans" cxnId="{2780A2CA-C6B1-4A10-BEAA-8B8EB1C67EEF}">
      <dgm:prSet/>
      <dgm:spPr/>
      <dgm:t>
        <a:bodyPr/>
        <a:lstStyle/>
        <a:p>
          <a:endParaRPr lang="en-US"/>
        </a:p>
      </dgm:t>
    </dgm:pt>
    <dgm:pt modelId="{EF24352F-6226-4FA5-B113-EFF0CBD93A8C}">
      <dgm:prSet/>
      <dgm:spPr>
        <a:blipFill rotWithShape="0">
          <a:blip xmlns:r="http://schemas.openxmlformats.org/officeDocument/2006/relationships" r:embed="rId7"/>
          <a:stretch>
            <a:fillRect/>
          </a:stretch>
        </a:blipFill>
      </dgm:spPr>
      <dgm:t>
        <a:bodyPr/>
        <a:lstStyle/>
        <a:p>
          <a:pPr rtl="0"/>
          <a:endParaRPr lang="en-US" b="0" dirty="0">
            <a:latin typeface="+mn-lt"/>
            <a:cs typeface="Arabic Typesetting" panose="03020402040406030203" pitchFamily="66" charset="-78"/>
          </a:endParaRPr>
        </a:p>
      </dgm:t>
    </dgm:pt>
    <dgm:pt modelId="{58B71857-4BF8-4794-BF67-DFEB6B917010}" type="parTrans" cxnId="{1E6AD1F8-01AC-4896-90D0-25814C75E65C}">
      <dgm:prSet/>
      <dgm:spPr/>
      <dgm:t>
        <a:bodyPr/>
        <a:lstStyle/>
        <a:p>
          <a:endParaRPr lang="en-US"/>
        </a:p>
      </dgm:t>
    </dgm:pt>
    <dgm:pt modelId="{F2B9CD71-0B4B-4B18-BFF0-46508BC8CE7D}" type="sibTrans" cxnId="{1E6AD1F8-01AC-4896-90D0-25814C75E65C}">
      <dgm:prSet/>
      <dgm:spPr/>
      <dgm:t>
        <a:bodyPr/>
        <a:lstStyle/>
        <a:p>
          <a:endParaRPr lang="en-US"/>
        </a:p>
      </dgm:t>
    </dgm:pt>
    <dgm:pt modelId="{3CDCDE3B-1764-4951-ADB2-62D6F2D0911E}">
      <dgm:prSet/>
      <dgm:spPr>
        <a:blipFill rotWithShape="0">
          <a:blip xmlns:r="http://schemas.openxmlformats.org/officeDocument/2006/relationships" r:embed="rId5"/>
          <a:stretch>
            <a:fillRect/>
          </a:stretch>
        </a:blipFill>
      </dgm:spPr>
      <dgm:t>
        <a:bodyPr/>
        <a:lstStyle/>
        <a:p>
          <a:pPr rtl="0"/>
          <a:endParaRPr lang="en-US" b="0" dirty="0">
            <a:latin typeface="+mn-lt"/>
            <a:cs typeface="Arabic Typesetting" panose="03020402040406030203" pitchFamily="66" charset="-78"/>
          </a:endParaRPr>
        </a:p>
      </dgm:t>
    </dgm:pt>
    <dgm:pt modelId="{D5DB89A6-8E51-49BA-AD3C-819CB86ECB75}" type="parTrans" cxnId="{CEB576A7-15DE-46C7-A8DD-EACCB7E5B57D}">
      <dgm:prSet/>
      <dgm:spPr/>
      <dgm:t>
        <a:bodyPr/>
        <a:lstStyle/>
        <a:p>
          <a:endParaRPr lang="en-US"/>
        </a:p>
      </dgm:t>
    </dgm:pt>
    <dgm:pt modelId="{45580A86-E7E4-4AC6-8CFE-CE1E733D7F1B}" type="sibTrans" cxnId="{CEB576A7-15DE-46C7-A8DD-EACCB7E5B57D}">
      <dgm:prSet/>
      <dgm:spPr/>
      <dgm:t>
        <a:bodyPr/>
        <a:lstStyle/>
        <a:p>
          <a:endParaRPr lang="en-US"/>
        </a:p>
      </dgm:t>
    </dgm:pt>
    <dgm:pt modelId="{FE696985-CEBD-444A-9248-D3070717C5FA}">
      <dgm:prSet/>
      <dgm:spPr>
        <a:blipFill rotWithShape="0">
          <a:blip xmlns:r="http://schemas.openxmlformats.org/officeDocument/2006/relationships" r:embed="rId8"/>
          <a:stretch>
            <a:fillRect/>
          </a:stretch>
        </a:blipFill>
      </dgm:spPr>
      <dgm:t>
        <a:bodyPr/>
        <a:lstStyle/>
        <a:p>
          <a:pPr rtl="0"/>
          <a:r>
            <a:rPr lang="en-US" b="0" dirty="0" smtClean="0">
              <a:latin typeface="+mn-lt"/>
              <a:cs typeface="Arabic Typesetting" panose="03020402040406030203" pitchFamily="66" charset="-78"/>
            </a:rPr>
            <a:t>-</a:t>
          </a:r>
          <a:endParaRPr lang="en-US" b="0" dirty="0">
            <a:latin typeface="+mn-lt"/>
            <a:cs typeface="Arabic Typesetting" panose="03020402040406030203" pitchFamily="66" charset="-78"/>
          </a:endParaRPr>
        </a:p>
      </dgm:t>
    </dgm:pt>
    <dgm:pt modelId="{07C6719A-C700-4F68-A581-865F28368A9C}" type="parTrans" cxnId="{28EC8B94-3ECD-499F-BAB3-18734E7A8EE0}">
      <dgm:prSet/>
      <dgm:spPr/>
      <dgm:t>
        <a:bodyPr/>
        <a:lstStyle/>
        <a:p>
          <a:endParaRPr lang="en-US"/>
        </a:p>
      </dgm:t>
    </dgm:pt>
    <dgm:pt modelId="{B9733475-AC81-4596-94B7-44DDB8D7319A}" type="sibTrans" cxnId="{28EC8B94-3ECD-499F-BAB3-18734E7A8EE0}">
      <dgm:prSet/>
      <dgm:spPr/>
      <dgm:t>
        <a:bodyPr/>
        <a:lstStyle/>
        <a:p>
          <a:endParaRPr lang="en-US"/>
        </a:p>
      </dgm:t>
    </dgm:pt>
    <dgm:pt modelId="{21F92A9B-3024-4C1A-9F39-6AB7B87004A2}">
      <dgm:prSet/>
      <dgm:spPr>
        <a:blipFill rotWithShape="0">
          <a:blip xmlns:r="http://schemas.openxmlformats.org/officeDocument/2006/relationships" r:embed="rId9"/>
          <a:stretch>
            <a:fillRect/>
          </a:stretch>
        </a:blipFill>
      </dgm:spPr>
      <dgm:t>
        <a:bodyPr/>
        <a:lstStyle/>
        <a:p>
          <a:pPr rtl="0"/>
          <a:endParaRPr lang="en-US" b="0" dirty="0">
            <a:latin typeface="+mn-lt"/>
            <a:cs typeface="Arabic Typesetting" panose="03020402040406030203" pitchFamily="66" charset="-78"/>
          </a:endParaRPr>
        </a:p>
      </dgm:t>
    </dgm:pt>
    <dgm:pt modelId="{66F337B9-B3C7-400C-8D87-362227F89DA4}" type="parTrans" cxnId="{DDE155E5-6FFA-4EE6-AF46-FA29ACF461F9}">
      <dgm:prSet/>
      <dgm:spPr/>
      <dgm:t>
        <a:bodyPr/>
        <a:lstStyle/>
        <a:p>
          <a:endParaRPr lang="en-US"/>
        </a:p>
      </dgm:t>
    </dgm:pt>
    <dgm:pt modelId="{C84B7793-F4A8-43F3-8A7D-12A36A8CEC20}" type="sibTrans" cxnId="{DDE155E5-6FFA-4EE6-AF46-FA29ACF461F9}">
      <dgm:prSet/>
      <dgm:spPr/>
      <dgm:t>
        <a:bodyPr/>
        <a:lstStyle/>
        <a:p>
          <a:endParaRPr lang="en-US"/>
        </a:p>
      </dgm:t>
    </dgm:pt>
    <dgm:pt modelId="{52F3A4E5-57D7-4C14-8BA1-0844719AA43C}">
      <dgm:prSet/>
      <dgm:spPr/>
      <dgm:t>
        <a:bodyPr/>
        <a:lstStyle/>
        <a:p>
          <a:r>
            <a:rPr lang="en-US" dirty="0" smtClean="0"/>
            <a:t>Iraqi Oil Ministry - 2.3 million barrels per day</a:t>
          </a:r>
          <a:endParaRPr lang="en-US" dirty="0"/>
        </a:p>
      </dgm:t>
    </dgm:pt>
    <dgm:pt modelId="{2DB3B421-D1CD-4766-A9A7-C44192B600F4}" type="parTrans" cxnId="{8CA9A669-EE02-4145-92A1-5DC8D70C949D}">
      <dgm:prSet/>
      <dgm:spPr/>
      <dgm:t>
        <a:bodyPr/>
        <a:lstStyle/>
        <a:p>
          <a:endParaRPr lang="en-US"/>
        </a:p>
      </dgm:t>
    </dgm:pt>
    <dgm:pt modelId="{F4BE16F2-75AD-4233-9708-FED672D00692}" type="sibTrans" cxnId="{8CA9A669-EE02-4145-92A1-5DC8D70C949D}">
      <dgm:prSet/>
      <dgm:spPr/>
      <dgm:t>
        <a:bodyPr/>
        <a:lstStyle/>
        <a:p>
          <a:endParaRPr lang="en-US"/>
        </a:p>
      </dgm:t>
    </dgm:pt>
    <dgm:pt modelId="{FB0E6564-F241-47DD-9D1B-6748E7C617AD}">
      <dgm:prSet/>
      <dgm:spPr/>
      <dgm:t>
        <a:bodyPr/>
        <a:lstStyle/>
        <a:p>
          <a:r>
            <a:rPr lang="en-US" dirty="0" smtClean="0"/>
            <a:t>Qatar Petroleum - 2.3 million barrels per day</a:t>
          </a:r>
          <a:endParaRPr lang="en-US" dirty="0"/>
        </a:p>
      </dgm:t>
    </dgm:pt>
    <dgm:pt modelId="{C295C970-4772-4F97-830C-F09FB450A19C}" type="parTrans" cxnId="{0894C6E9-11F5-48EB-B49F-7FB0F1CE50BB}">
      <dgm:prSet/>
      <dgm:spPr/>
      <dgm:t>
        <a:bodyPr/>
        <a:lstStyle/>
        <a:p>
          <a:endParaRPr lang="en-US"/>
        </a:p>
      </dgm:t>
    </dgm:pt>
    <dgm:pt modelId="{855C51B5-C080-43CD-8A90-72C9A5843D87}" type="sibTrans" cxnId="{0894C6E9-11F5-48EB-B49F-7FB0F1CE50BB}">
      <dgm:prSet/>
      <dgm:spPr/>
      <dgm:t>
        <a:bodyPr/>
        <a:lstStyle/>
        <a:p>
          <a:endParaRPr lang="en-US"/>
        </a:p>
      </dgm:t>
    </dgm:pt>
    <dgm:pt modelId="{7BCB4159-EF68-46A4-8362-A7FBF19E834E}">
      <dgm:prSet/>
      <dgm:spPr/>
      <dgm:t>
        <a:bodyPr/>
        <a:lstStyle/>
        <a:p>
          <a:r>
            <a:rPr lang="en-US" dirty="0" smtClean="0"/>
            <a:t>Lukoil - 2.2 million barrels per day</a:t>
          </a:r>
          <a:endParaRPr lang="en-US" dirty="0"/>
        </a:p>
      </dgm:t>
    </dgm:pt>
    <dgm:pt modelId="{CED86F40-6498-4D07-81F8-FA9305CB3ED7}" type="parTrans" cxnId="{A9923CDE-0875-41B1-AE0C-92EDA9D8FD52}">
      <dgm:prSet/>
      <dgm:spPr/>
      <dgm:t>
        <a:bodyPr/>
        <a:lstStyle/>
        <a:p>
          <a:endParaRPr lang="en-US"/>
        </a:p>
      </dgm:t>
    </dgm:pt>
    <dgm:pt modelId="{4A8E7199-C40A-4194-A1C7-D822BB80881E}" type="sibTrans" cxnId="{A9923CDE-0875-41B1-AE0C-92EDA9D8FD52}">
      <dgm:prSet/>
      <dgm:spPr/>
      <dgm:t>
        <a:bodyPr/>
        <a:lstStyle/>
        <a:p>
          <a:endParaRPr lang="en-US"/>
        </a:p>
      </dgm:t>
    </dgm:pt>
    <dgm:pt modelId="{B86288F6-7E43-49B2-8BEB-B0375A4BAAA7}">
      <dgm:prSet/>
      <dgm:spPr/>
      <dgm:t>
        <a:bodyPr/>
        <a:lstStyle/>
        <a:p>
          <a:r>
            <a:rPr lang="en-US" dirty="0" err="1" smtClean="0"/>
            <a:t>Eni</a:t>
          </a:r>
          <a:r>
            <a:rPr lang="en-US" dirty="0" smtClean="0"/>
            <a:t> - 2.2 million barrels per day</a:t>
          </a:r>
          <a:endParaRPr lang="en-US" dirty="0"/>
        </a:p>
      </dgm:t>
    </dgm:pt>
    <dgm:pt modelId="{477A5A57-1D67-49BB-BD41-AEA7E02D0FC6}" type="parTrans" cxnId="{3D61E63A-AF12-4AA3-B000-FF9594B25228}">
      <dgm:prSet/>
      <dgm:spPr/>
      <dgm:t>
        <a:bodyPr/>
        <a:lstStyle/>
        <a:p>
          <a:endParaRPr lang="en-US"/>
        </a:p>
      </dgm:t>
    </dgm:pt>
    <dgm:pt modelId="{AFC579C4-D6FA-43EA-AD4B-A372C660282D}" type="sibTrans" cxnId="{3D61E63A-AF12-4AA3-B000-FF9594B25228}">
      <dgm:prSet/>
      <dgm:spPr/>
      <dgm:t>
        <a:bodyPr/>
        <a:lstStyle/>
        <a:p>
          <a:endParaRPr lang="en-US"/>
        </a:p>
      </dgm:t>
    </dgm:pt>
    <dgm:pt modelId="{DA99F827-8AF5-4F17-9AE0-6E6990C7A9B3}">
      <dgm:prSet/>
      <dgm:spPr/>
      <dgm:t>
        <a:bodyPr/>
        <a:lstStyle/>
        <a:p>
          <a:r>
            <a:rPr lang="en-US" dirty="0" smtClean="0"/>
            <a:t>Statoil - 2.1 million barrels per day</a:t>
          </a:r>
          <a:endParaRPr lang="en-US" dirty="0"/>
        </a:p>
      </dgm:t>
    </dgm:pt>
    <dgm:pt modelId="{243A9BAD-6EB4-4FA3-858C-BD2B341B72C1}" type="parTrans" cxnId="{8B702863-6400-49BD-AFF0-8600406D9B0C}">
      <dgm:prSet/>
      <dgm:spPr/>
      <dgm:t>
        <a:bodyPr/>
        <a:lstStyle/>
        <a:p>
          <a:endParaRPr lang="en-US"/>
        </a:p>
      </dgm:t>
    </dgm:pt>
    <dgm:pt modelId="{D7BF0FA6-ADD7-4D55-B9C0-BB6ECC458A9C}" type="sibTrans" cxnId="{8B702863-6400-49BD-AFF0-8600406D9B0C}">
      <dgm:prSet/>
      <dgm:spPr/>
      <dgm:t>
        <a:bodyPr/>
        <a:lstStyle/>
        <a:p>
          <a:endParaRPr lang="en-US"/>
        </a:p>
      </dgm:t>
    </dgm:pt>
    <dgm:pt modelId="{922FC123-A764-418C-B526-031C1B90E38D}">
      <dgm:prSet custT="1"/>
      <dgm:spPr/>
      <dgm:t>
        <a:bodyPr/>
        <a:lstStyle/>
        <a:p>
          <a:pPr rtl="0"/>
          <a:r>
            <a:rPr lang="en-US" sz="1100" b="0" dirty="0" err="1" smtClean="0">
              <a:latin typeface="+mn-lt"/>
              <a:cs typeface="Arabic Typesetting" panose="03020402040406030203" pitchFamily="66" charset="-78"/>
            </a:rPr>
            <a:t>Rosneft</a:t>
          </a:r>
          <a:r>
            <a:rPr lang="en-US" sz="1100" b="0" dirty="0" smtClean="0">
              <a:latin typeface="+mn-lt"/>
              <a:cs typeface="Arabic Typesetting" panose="03020402040406030203" pitchFamily="66" charset="-78"/>
            </a:rPr>
            <a:t> - 2.6 million barrels per day</a:t>
          </a:r>
          <a:endParaRPr lang="en-US" sz="1100" b="0" dirty="0">
            <a:latin typeface="+mn-lt"/>
            <a:cs typeface="Arabic Typesetting" panose="03020402040406030203" pitchFamily="66" charset="-78"/>
          </a:endParaRPr>
        </a:p>
      </dgm:t>
    </dgm:pt>
    <dgm:pt modelId="{3B25FD13-3585-4A88-962C-4A903264808B}" type="sibTrans" cxnId="{A9B5DB15-2F14-48F3-A091-063BEC427B87}">
      <dgm:prSet/>
      <dgm:spPr/>
      <dgm:t>
        <a:bodyPr/>
        <a:lstStyle/>
        <a:p>
          <a:pPr rtl="0"/>
          <a:endParaRPr lang="en-US" sz="1100" b="0">
            <a:latin typeface="+mn-lt"/>
            <a:cs typeface="Arabic Typesetting" panose="03020402040406030203" pitchFamily="66" charset="-78"/>
          </a:endParaRPr>
        </a:p>
      </dgm:t>
    </dgm:pt>
    <dgm:pt modelId="{DFF69D68-2C3F-4A53-B93E-32F85AFB1E42}" type="parTrans" cxnId="{A9B5DB15-2F14-48F3-A091-063BEC427B87}">
      <dgm:prSet/>
      <dgm:spPr/>
      <dgm:t>
        <a:bodyPr/>
        <a:lstStyle/>
        <a:p>
          <a:pPr rtl="0"/>
          <a:endParaRPr lang="en-US" sz="1100" b="0">
            <a:latin typeface="+mn-lt"/>
            <a:cs typeface="Arabic Typesetting" panose="03020402040406030203" pitchFamily="66" charset="-78"/>
          </a:endParaRPr>
        </a:p>
      </dgm:t>
    </dgm:pt>
    <dgm:pt modelId="{7916D3AF-F08B-4EDA-83A9-B3B64FCEF840}" type="pres">
      <dgm:prSet presAssocID="{B40DC797-69C7-4452-8671-29F7D6A4D737}" presName="linearFlow" presStyleCnt="0">
        <dgm:presLayoutVars>
          <dgm:dir/>
          <dgm:animLvl val="lvl"/>
          <dgm:resizeHandles val="exact"/>
        </dgm:presLayoutVars>
      </dgm:prSet>
      <dgm:spPr/>
      <dgm:t>
        <a:bodyPr/>
        <a:lstStyle/>
        <a:p>
          <a:endParaRPr lang="en-US"/>
        </a:p>
      </dgm:t>
    </dgm:pt>
    <dgm:pt modelId="{6A9B5BA7-F9A3-4F0E-9DF3-C5C6EA728BB3}" type="pres">
      <dgm:prSet presAssocID="{42483A7D-4F35-447F-A487-23F2127D2C1F}" presName="composite" presStyleCnt="0"/>
      <dgm:spPr/>
    </dgm:pt>
    <dgm:pt modelId="{72836C0F-8224-4FC0-A44D-4FE67A84C57F}" type="pres">
      <dgm:prSet presAssocID="{42483A7D-4F35-447F-A487-23F2127D2C1F}" presName="parentText" presStyleLbl="alignNode1" presStyleIdx="0" presStyleCnt="10">
        <dgm:presLayoutVars>
          <dgm:chMax val="1"/>
          <dgm:bulletEnabled val="1"/>
        </dgm:presLayoutVars>
      </dgm:prSet>
      <dgm:spPr/>
      <dgm:t>
        <a:bodyPr/>
        <a:lstStyle/>
        <a:p>
          <a:endParaRPr lang="en-US"/>
        </a:p>
      </dgm:t>
    </dgm:pt>
    <dgm:pt modelId="{67C2A182-67E7-4756-B043-8F0EC3455AEF}" type="pres">
      <dgm:prSet presAssocID="{42483A7D-4F35-447F-A487-23F2127D2C1F}" presName="descendantText" presStyleLbl="alignAcc1" presStyleIdx="0" presStyleCnt="10">
        <dgm:presLayoutVars>
          <dgm:bulletEnabled val="1"/>
        </dgm:presLayoutVars>
      </dgm:prSet>
      <dgm:spPr/>
      <dgm:t>
        <a:bodyPr/>
        <a:lstStyle/>
        <a:p>
          <a:endParaRPr lang="en-US"/>
        </a:p>
      </dgm:t>
    </dgm:pt>
    <dgm:pt modelId="{64D168D0-0A79-42EA-B492-2D24532897C0}" type="pres">
      <dgm:prSet presAssocID="{C4C1BDD3-4F14-411B-BB30-ABA8B3D4B8AD}" presName="sp" presStyleCnt="0"/>
      <dgm:spPr/>
    </dgm:pt>
    <dgm:pt modelId="{0C631B0A-5D2A-40D8-8EF0-26D8F37842A8}" type="pres">
      <dgm:prSet presAssocID="{006DE04C-52E8-48BD-9DD8-A9BC3DF5E9AA}" presName="composite" presStyleCnt="0"/>
      <dgm:spPr/>
    </dgm:pt>
    <dgm:pt modelId="{F1C92BF8-BAB6-44C5-B70B-0AEEA0202BA1}" type="pres">
      <dgm:prSet presAssocID="{006DE04C-52E8-48BD-9DD8-A9BC3DF5E9AA}" presName="parentText" presStyleLbl="alignNode1" presStyleIdx="1" presStyleCnt="10">
        <dgm:presLayoutVars>
          <dgm:chMax val="1"/>
          <dgm:bulletEnabled val="1"/>
        </dgm:presLayoutVars>
      </dgm:prSet>
      <dgm:spPr/>
      <dgm:t>
        <a:bodyPr/>
        <a:lstStyle/>
        <a:p>
          <a:endParaRPr lang="en-US"/>
        </a:p>
      </dgm:t>
    </dgm:pt>
    <dgm:pt modelId="{4367AD59-3CA5-4B4C-8A13-63005C6C7F58}" type="pres">
      <dgm:prSet presAssocID="{006DE04C-52E8-48BD-9DD8-A9BC3DF5E9AA}" presName="descendantText" presStyleLbl="alignAcc1" presStyleIdx="1" presStyleCnt="10">
        <dgm:presLayoutVars>
          <dgm:bulletEnabled val="1"/>
        </dgm:presLayoutVars>
      </dgm:prSet>
      <dgm:spPr/>
      <dgm:t>
        <a:bodyPr/>
        <a:lstStyle/>
        <a:p>
          <a:endParaRPr lang="en-US"/>
        </a:p>
      </dgm:t>
    </dgm:pt>
    <dgm:pt modelId="{A60B7619-750A-417C-B048-2D5632E26EEC}" type="pres">
      <dgm:prSet presAssocID="{8D394F54-D01B-4649-A1F5-1E00BA087803}" presName="sp" presStyleCnt="0"/>
      <dgm:spPr/>
    </dgm:pt>
    <dgm:pt modelId="{57EA21D4-8107-4268-B1FF-635EB1055C58}" type="pres">
      <dgm:prSet presAssocID="{96D89F19-253A-42F9-91DD-DBBC39B7A1CF}" presName="composite" presStyleCnt="0"/>
      <dgm:spPr/>
    </dgm:pt>
    <dgm:pt modelId="{8C6845BA-D602-4403-8DB3-0BE165F5DF78}" type="pres">
      <dgm:prSet presAssocID="{96D89F19-253A-42F9-91DD-DBBC39B7A1CF}" presName="parentText" presStyleLbl="alignNode1" presStyleIdx="2" presStyleCnt="10">
        <dgm:presLayoutVars>
          <dgm:chMax val="1"/>
          <dgm:bulletEnabled val="1"/>
        </dgm:presLayoutVars>
      </dgm:prSet>
      <dgm:spPr/>
      <dgm:t>
        <a:bodyPr/>
        <a:lstStyle/>
        <a:p>
          <a:endParaRPr lang="en-US"/>
        </a:p>
      </dgm:t>
    </dgm:pt>
    <dgm:pt modelId="{AE833941-4DF1-42F4-A2FC-A6E9AA917548}" type="pres">
      <dgm:prSet presAssocID="{96D89F19-253A-42F9-91DD-DBBC39B7A1CF}" presName="descendantText" presStyleLbl="alignAcc1" presStyleIdx="2" presStyleCnt="10">
        <dgm:presLayoutVars>
          <dgm:bulletEnabled val="1"/>
        </dgm:presLayoutVars>
      </dgm:prSet>
      <dgm:spPr/>
      <dgm:t>
        <a:bodyPr/>
        <a:lstStyle/>
        <a:p>
          <a:endParaRPr lang="en-US"/>
        </a:p>
      </dgm:t>
    </dgm:pt>
    <dgm:pt modelId="{21BB1618-DF5E-481C-A100-3B5618B186E2}" type="pres">
      <dgm:prSet presAssocID="{FA34F035-EBEF-4E5C-82EA-DC71470CF3C8}" presName="sp" presStyleCnt="0"/>
      <dgm:spPr/>
    </dgm:pt>
    <dgm:pt modelId="{10E1D456-CB97-425F-9D74-E238C428D62C}" type="pres">
      <dgm:prSet presAssocID="{DCAF5E25-96A3-4910-80D2-82E28D0F30AC}" presName="composite" presStyleCnt="0"/>
      <dgm:spPr/>
    </dgm:pt>
    <dgm:pt modelId="{115D8274-1AA0-4343-9888-449BD00D4B28}" type="pres">
      <dgm:prSet presAssocID="{DCAF5E25-96A3-4910-80D2-82E28D0F30AC}" presName="parentText" presStyleLbl="alignNode1" presStyleIdx="3" presStyleCnt="10">
        <dgm:presLayoutVars>
          <dgm:chMax val="1"/>
          <dgm:bulletEnabled val="1"/>
        </dgm:presLayoutVars>
      </dgm:prSet>
      <dgm:spPr/>
      <dgm:t>
        <a:bodyPr/>
        <a:lstStyle/>
        <a:p>
          <a:endParaRPr lang="en-US"/>
        </a:p>
      </dgm:t>
    </dgm:pt>
    <dgm:pt modelId="{8715795E-F628-4585-9D3A-64968D8784A5}" type="pres">
      <dgm:prSet presAssocID="{DCAF5E25-96A3-4910-80D2-82E28D0F30AC}" presName="descendantText" presStyleLbl="alignAcc1" presStyleIdx="3" presStyleCnt="10">
        <dgm:presLayoutVars>
          <dgm:bulletEnabled val="1"/>
        </dgm:presLayoutVars>
      </dgm:prSet>
      <dgm:spPr/>
      <dgm:t>
        <a:bodyPr/>
        <a:lstStyle/>
        <a:p>
          <a:endParaRPr lang="en-US"/>
        </a:p>
      </dgm:t>
    </dgm:pt>
    <dgm:pt modelId="{1CF9A6A1-979A-418A-9F2D-47D1B15A350E}" type="pres">
      <dgm:prSet presAssocID="{EB9D47A1-9E74-4058-92D6-4DC5DDCE6B07}" presName="sp" presStyleCnt="0"/>
      <dgm:spPr/>
    </dgm:pt>
    <dgm:pt modelId="{6CD8D538-4AA9-4735-BC5F-D9902F1FF999}" type="pres">
      <dgm:prSet presAssocID="{B53C0BF6-4AD4-41D3-B844-2080D6124363}" presName="composite" presStyleCnt="0"/>
      <dgm:spPr/>
    </dgm:pt>
    <dgm:pt modelId="{BE4EB49F-9E17-451D-94DC-D81705194C8D}" type="pres">
      <dgm:prSet presAssocID="{B53C0BF6-4AD4-41D3-B844-2080D6124363}" presName="parentText" presStyleLbl="alignNode1" presStyleIdx="4" presStyleCnt="10">
        <dgm:presLayoutVars>
          <dgm:chMax val="1"/>
          <dgm:bulletEnabled val="1"/>
        </dgm:presLayoutVars>
      </dgm:prSet>
      <dgm:spPr/>
      <dgm:t>
        <a:bodyPr/>
        <a:lstStyle/>
        <a:p>
          <a:endParaRPr lang="en-US"/>
        </a:p>
      </dgm:t>
    </dgm:pt>
    <dgm:pt modelId="{B32B8EB2-2886-4C12-8A66-8BC58F5B2B84}" type="pres">
      <dgm:prSet presAssocID="{B53C0BF6-4AD4-41D3-B844-2080D6124363}" presName="descendantText" presStyleLbl="alignAcc1" presStyleIdx="4" presStyleCnt="10">
        <dgm:presLayoutVars>
          <dgm:bulletEnabled val="1"/>
        </dgm:presLayoutVars>
      </dgm:prSet>
      <dgm:spPr/>
      <dgm:t>
        <a:bodyPr/>
        <a:lstStyle/>
        <a:p>
          <a:endParaRPr lang="en-US"/>
        </a:p>
      </dgm:t>
    </dgm:pt>
    <dgm:pt modelId="{67F083D6-897E-4AB0-B5BE-C437ADA7CE3C}" type="pres">
      <dgm:prSet presAssocID="{536601ED-FCA3-43CA-BD24-37EA15373F42}" presName="sp" presStyleCnt="0"/>
      <dgm:spPr/>
    </dgm:pt>
    <dgm:pt modelId="{1E5A6D10-3910-44AE-9400-47C26413D50F}" type="pres">
      <dgm:prSet presAssocID="{B2159166-C906-49BD-AF04-8A8F68CD7C87}" presName="composite" presStyleCnt="0"/>
      <dgm:spPr/>
    </dgm:pt>
    <dgm:pt modelId="{D27A5F05-5D45-43FA-A799-B6BF8CABBEF8}" type="pres">
      <dgm:prSet presAssocID="{B2159166-C906-49BD-AF04-8A8F68CD7C87}" presName="parentText" presStyleLbl="alignNode1" presStyleIdx="5" presStyleCnt="10">
        <dgm:presLayoutVars>
          <dgm:chMax val="1"/>
          <dgm:bulletEnabled val="1"/>
        </dgm:presLayoutVars>
      </dgm:prSet>
      <dgm:spPr/>
      <dgm:t>
        <a:bodyPr/>
        <a:lstStyle/>
        <a:p>
          <a:endParaRPr lang="en-US"/>
        </a:p>
      </dgm:t>
    </dgm:pt>
    <dgm:pt modelId="{C0E8C25F-B9B9-4C22-A427-08E219734512}" type="pres">
      <dgm:prSet presAssocID="{B2159166-C906-49BD-AF04-8A8F68CD7C87}" presName="descendantText" presStyleLbl="alignAcc1" presStyleIdx="5" presStyleCnt="10">
        <dgm:presLayoutVars>
          <dgm:bulletEnabled val="1"/>
        </dgm:presLayoutVars>
      </dgm:prSet>
      <dgm:spPr/>
      <dgm:t>
        <a:bodyPr/>
        <a:lstStyle/>
        <a:p>
          <a:endParaRPr lang="en-US"/>
        </a:p>
      </dgm:t>
    </dgm:pt>
    <dgm:pt modelId="{61106662-AE6C-4E55-A9D1-98BBBE11FF01}" type="pres">
      <dgm:prSet presAssocID="{77A298D9-FDA8-448B-9A32-7C8B6E8301D4}" presName="sp" presStyleCnt="0"/>
      <dgm:spPr/>
    </dgm:pt>
    <dgm:pt modelId="{95774BD8-D184-49F8-8A0B-3BF93CDF39C1}" type="pres">
      <dgm:prSet presAssocID="{EF24352F-6226-4FA5-B113-EFF0CBD93A8C}" presName="composite" presStyleCnt="0"/>
      <dgm:spPr/>
    </dgm:pt>
    <dgm:pt modelId="{3B39D1AB-2A3B-4C14-9341-F295E583EC9E}" type="pres">
      <dgm:prSet presAssocID="{EF24352F-6226-4FA5-B113-EFF0CBD93A8C}" presName="parentText" presStyleLbl="alignNode1" presStyleIdx="6" presStyleCnt="10">
        <dgm:presLayoutVars>
          <dgm:chMax val="1"/>
          <dgm:bulletEnabled val="1"/>
        </dgm:presLayoutVars>
      </dgm:prSet>
      <dgm:spPr/>
      <dgm:t>
        <a:bodyPr/>
        <a:lstStyle/>
        <a:p>
          <a:endParaRPr lang="en-US"/>
        </a:p>
      </dgm:t>
    </dgm:pt>
    <dgm:pt modelId="{53237DC7-4B12-498C-9DE0-1F47BB62D7E1}" type="pres">
      <dgm:prSet presAssocID="{EF24352F-6226-4FA5-B113-EFF0CBD93A8C}" presName="descendantText" presStyleLbl="alignAcc1" presStyleIdx="6" presStyleCnt="10">
        <dgm:presLayoutVars>
          <dgm:bulletEnabled val="1"/>
        </dgm:presLayoutVars>
      </dgm:prSet>
      <dgm:spPr/>
      <dgm:t>
        <a:bodyPr/>
        <a:lstStyle/>
        <a:p>
          <a:endParaRPr lang="en-US"/>
        </a:p>
      </dgm:t>
    </dgm:pt>
    <dgm:pt modelId="{E8699BBC-4D39-4295-856D-5530A1A40E7E}" type="pres">
      <dgm:prSet presAssocID="{F2B9CD71-0B4B-4B18-BFF0-46508BC8CE7D}" presName="sp" presStyleCnt="0"/>
      <dgm:spPr/>
    </dgm:pt>
    <dgm:pt modelId="{329581BA-8DC0-4B37-93FD-5D1EF1B1073C}" type="pres">
      <dgm:prSet presAssocID="{3CDCDE3B-1764-4951-ADB2-62D6F2D0911E}" presName="composite" presStyleCnt="0"/>
      <dgm:spPr/>
    </dgm:pt>
    <dgm:pt modelId="{DF38F43D-F769-4586-A3F3-2BD2A3AECCDF}" type="pres">
      <dgm:prSet presAssocID="{3CDCDE3B-1764-4951-ADB2-62D6F2D0911E}" presName="parentText" presStyleLbl="alignNode1" presStyleIdx="7" presStyleCnt="10">
        <dgm:presLayoutVars>
          <dgm:chMax val="1"/>
          <dgm:bulletEnabled val="1"/>
        </dgm:presLayoutVars>
      </dgm:prSet>
      <dgm:spPr/>
      <dgm:t>
        <a:bodyPr/>
        <a:lstStyle/>
        <a:p>
          <a:endParaRPr lang="en-US"/>
        </a:p>
      </dgm:t>
    </dgm:pt>
    <dgm:pt modelId="{21F3F080-ACBD-41D3-998A-BE000F46E1BA}" type="pres">
      <dgm:prSet presAssocID="{3CDCDE3B-1764-4951-ADB2-62D6F2D0911E}" presName="descendantText" presStyleLbl="alignAcc1" presStyleIdx="7" presStyleCnt="10">
        <dgm:presLayoutVars>
          <dgm:bulletEnabled val="1"/>
        </dgm:presLayoutVars>
      </dgm:prSet>
      <dgm:spPr/>
      <dgm:t>
        <a:bodyPr/>
        <a:lstStyle/>
        <a:p>
          <a:endParaRPr lang="en-US"/>
        </a:p>
      </dgm:t>
    </dgm:pt>
    <dgm:pt modelId="{80AD2F30-9518-47CA-B276-6CB4B0DF44F5}" type="pres">
      <dgm:prSet presAssocID="{45580A86-E7E4-4AC6-8CFE-CE1E733D7F1B}" presName="sp" presStyleCnt="0"/>
      <dgm:spPr/>
    </dgm:pt>
    <dgm:pt modelId="{32FC4D4E-B381-4E5B-A3E8-2F169CD1BCCC}" type="pres">
      <dgm:prSet presAssocID="{FE696985-CEBD-444A-9248-D3070717C5FA}" presName="composite" presStyleCnt="0"/>
      <dgm:spPr/>
    </dgm:pt>
    <dgm:pt modelId="{73E49A7D-2D50-4E7B-B136-87420B21D25C}" type="pres">
      <dgm:prSet presAssocID="{FE696985-CEBD-444A-9248-D3070717C5FA}" presName="parentText" presStyleLbl="alignNode1" presStyleIdx="8" presStyleCnt="10">
        <dgm:presLayoutVars>
          <dgm:chMax val="1"/>
          <dgm:bulletEnabled val="1"/>
        </dgm:presLayoutVars>
      </dgm:prSet>
      <dgm:spPr/>
      <dgm:t>
        <a:bodyPr/>
        <a:lstStyle/>
        <a:p>
          <a:endParaRPr lang="en-US"/>
        </a:p>
      </dgm:t>
    </dgm:pt>
    <dgm:pt modelId="{82D97027-4540-4FA5-8918-555494CC27E5}" type="pres">
      <dgm:prSet presAssocID="{FE696985-CEBD-444A-9248-D3070717C5FA}" presName="descendantText" presStyleLbl="alignAcc1" presStyleIdx="8" presStyleCnt="10">
        <dgm:presLayoutVars>
          <dgm:bulletEnabled val="1"/>
        </dgm:presLayoutVars>
      </dgm:prSet>
      <dgm:spPr/>
      <dgm:t>
        <a:bodyPr/>
        <a:lstStyle/>
        <a:p>
          <a:endParaRPr lang="en-US"/>
        </a:p>
      </dgm:t>
    </dgm:pt>
    <dgm:pt modelId="{69380709-B86B-4641-AAAD-FA67BA18C58D}" type="pres">
      <dgm:prSet presAssocID="{B9733475-AC81-4596-94B7-44DDB8D7319A}" presName="sp" presStyleCnt="0"/>
      <dgm:spPr/>
    </dgm:pt>
    <dgm:pt modelId="{BFE73006-92FB-4641-AEB3-6A2556B9A787}" type="pres">
      <dgm:prSet presAssocID="{21F92A9B-3024-4C1A-9F39-6AB7B87004A2}" presName="composite" presStyleCnt="0"/>
      <dgm:spPr/>
    </dgm:pt>
    <dgm:pt modelId="{2ACFC658-BCAB-4C17-A39A-6FD002149D75}" type="pres">
      <dgm:prSet presAssocID="{21F92A9B-3024-4C1A-9F39-6AB7B87004A2}" presName="parentText" presStyleLbl="alignNode1" presStyleIdx="9" presStyleCnt="10">
        <dgm:presLayoutVars>
          <dgm:chMax val="1"/>
          <dgm:bulletEnabled val="1"/>
        </dgm:presLayoutVars>
      </dgm:prSet>
      <dgm:spPr/>
      <dgm:t>
        <a:bodyPr/>
        <a:lstStyle/>
        <a:p>
          <a:endParaRPr lang="en-US"/>
        </a:p>
      </dgm:t>
    </dgm:pt>
    <dgm:pt modelId="{A213F953-FC1C-4321-9041-E8C1651A3727}" type="pres">
      <dgm:prSet presAssocID="{21F92A9B-3024-4C1A-9F39-6AB7B87004A2}" presName="descendantText" presStyleLbl="alignAcc1" presStyleIdx="9" presStyleCnt="10">
        <dgm:presLayoutVars>
          <dgm:bulletEnabled val="1"/>
        </dgm:presLayoutVars>
      </dgm:prSet>
      <dgm:spPr/>
      <dgm:t>
        <a:bodyPr/>
        <a:lstStyle/>
        <a:p>
          <a:endParaRPr lang="en-US"/>
        </a:p>
      </dgm:t>
    </dgm:pt>
  </dgm:ptLst>
  <dgm:cxnLst>
    <dgm:cxn modelId="{8A133DE0-F150-4A9F-9080-35C19375D24E}" type="presOf" srcId="{96D89F19-253A-42F9-91DD-DBBC39B7A1CF}" destId="{8C6845BA-D602-4403-8DB3-0BE165F5DF78}" srcOrd="0" destOrd="0" presId="urn:microsoft.com/office/officeart/2005/8/layout/chevron2"/>
    <dgm:cxn modelId="{7A3E2442-CA16-4C3B-BAF9-B19F8C96950C}" type="presOf" srcId="{21F92A9B-3024-4C1A-9F39-6AB7B87004A2}" destId="{2ACFC658-BCAB-4C17-A39A-6FD002149D75}" srcOrd="0" destOrd="0" presId="urn:microsoft.com/office/officeart/2005/8/layout/chevron2"/>
    <dgm:cxn modelId="{3D61E63A-AF12-4AA3-B000-FF9594B25228}" srcId="{FE696985-CEBD-444A-9248-D3070717C5FA}" destId="{B86288F6-7E43-49B2-8BEB-B0375A4BAAA7}" srcOrd="0" destOrd="0" parTransId="{477A5A57-1D67-49BB-BD41-AEA7E02D0FC6}" sibTransId="{AFC579C4-D6FA-43EA-AD4B-A372C660282D}"/>
    <dgm:cxn modelId="{A9923CDE-0875-41B1-AE0C-92EDA9D8FD52}" srcId="{3CDCDE3B-1764-4951-ADB2-62D6F2D0911E}" destId="{7BCB4159-EF68-46A4-8362-A7FBF19E834E}" srcOrd="0" destOrd="0" parTransId="{CED86F40-6498-4D07-81F8-FA9305CB3ED7}" sibTransId="{4A8E7199-C40A-4194-A1C7-D822BB80881E}"/>
    <dgm:cxn modelId="{28EC8B94-3ECD-499F-BAB3-18734E7A8EE0}" srcId="{B40DC797-69C7-4452-8671-29F7D6A4D737}" destId="{FE696985-CEBD-444A-9248-D3070717C5FA}" srcOrd="8" destOrd="0" parTransId="{07C6719A-C700-4F68-A581-865F28368A9C}" sibTransId="{B9733475-AC81-4596-94B7-44DDB8D7319A}"/>
    <dgm:cxn modelId="{B04E1CC4-809B-47BE-8365-24E99803F0C0}" srcId="{006DE04C-52E8-48BD-9DD8-A9BC3DF5E9AA}" destId="{EBF117CF-F4CE-4AA1-AE21-7F783FEE550B}" srcOrd="0" destOrd="0" parTransId="{9C0D9A80-B863-4A2E-B12B-0AC60B02C04F}" sibTransId="{5A0D816D-E31C-4329-9A9E-62F73EB0F5EC}"/>
    <dgm:cxn modelId="{0894C6E9-11F5-48EB-B49F-7FB0F1CE50BB}" srcId="{EF24352F-6226-4FA5-B113-EFF0CBD93A8C}" destId="{FB0E6564-F241-47DD-9D1B-6748E7C617AD}" srcOrd="0" destOrd="0" parTransId="{C295C970-4772-4F97-830C-F09FB450A19C}" sibTransId="{855C51B5-C080-43CD-8A90-72C9A5843D87}"/>
    <dgm:cxn modelId="{4E617C19-D653-4336-9E31-22279E23EF65}" type="presOf" srcId="{EBF117CF-F4CE-4AA1-AE21-7F783FEE550B}" destId="{4367AD59-3CA5-4B4C-8A13-63005C6C7F58}" srcOrd="0" destOrd="0" presId="urn:microsoft.com/office/officeart/2005/8/layout/chevron2"/>
    <dgm:cxn modelId="{69D2BE23-F3FF-40FF-99FE-1A908D6AEB45}" srcId="{DCAF5E25-96A3-4910-80D2-82E28D0F30AC}" destId="{01FC892F-D9B2-449F-806A-7E34521A63E5}" srcOrd="0" destOrd="0" parTransId="{BF269EDB-6D23-45F0-90D4-146668670295}" sibTransId="{2AE9290F-CB7B-4F71-9771-114BC146FCC6}"/>
    <dgm:cxn modelId="{BDD8FE55-1218-4C10-BC6D-39E3B1460548}" type="presOf" srcId="{FB0E6564-F241-47DD-9D1B-6748E7C617AD}" destId="{53237DC7-4B12-498C-9DE0-1F47BB62D7E1}" srcOrd="0" destOrd="0" presId="urn:microsoft.com/office/officeart/2005/8/layout/chevron2"/>
    <dgm:cxn modelId="{1860F74D-FDE5-4A44-A1B1-EAB52D63123C}" type="presOf" srcId="{B40DC797-69C7-4452-8671-29F7D6A4D737}" destId="{7916D3AF-F08B-4EDA-83A9-B3B64FCEF840}" srcOrd="0" destOrd="0" presId="urn:microsoft.com/office/officeart/2005/8/layout/chevron2"/>
    <dgm:cxn modelId="{1E6AD1F8-01AC-4896-90D0-25814C75E65C}" srcId="{B40DC797-69C7-4452-8671-29F7D6A4D737}" destId="{EF24352F-6226-4FA5-B113-EFF0CBD93A8C}" srcOrd="6" destOrd="0" parTransId="{58B71857-4BF8-4794-BF67-DFEB6B917010}" sibTransId="{F2B9CD71-0B4B-4B18-BFF0-46508BC8CE7D}"/>
    <dgm:cxn modelId="{8B702863-6400-49BD-AFF0-8600406D9B0C}" srcId="{21F92A9B-3024-4C1A-9F39-6AB7B87004A2}" destId="{DA99F827-8AF5-4F17-9AE0-6E6990C7A9B3}" srcOrd="0" destOrd="0" parTransId="{243A9BAD-6EB4-4FA3-858C-BD2B341B72C1}" sibTransId="{D7BF0FA6-ADD7-4D55-B9C0-BB6ECC458A9C}"/>
    <dgm:cxn modelId="{E327D523-3442-4C63-90EF-5085784A1226}" type="presOf" srcId="{DA99F827-8AF5-4F17-9AE0-6E6990C7A9B3}" destId="{A213F953-FC1C-4321-9041-E8C1651A3727}" srcOrd="0" destOrd="0" presId="urn:microsoft.com/office/officeart/2005/8/layout/chevron2"/>
    <dgm:cxn modelId="{B0E593CD-F2CF-4F47-AF46-7B732CAC1CA9}" srcId="{B40DC797-69C7-4452-8671-29F7D6A4D737}" destId="{B53C0BF6-4AD4-41D3-B844-2080D6124363}" srcOrd="4" destOrd="0" parTransId="{122379C2-1912-42F7-AAE6-6FD2BF01AC5D}" sibTransId="{536601ED-FCA3-43CA-BD24-37EA15373F42}"/>
    <dgm:cxn modelId="{A9ED0182-D9DE-4A3A-AA67-495247F0FC43}" type="presOf" srcId="{42483A7D-4F35-447F-A487-23F2127D2C1F}" destId="{72836C0F-8224-4FC0-A44D-4FE67A84C57F}" srcOrd="0" destOrd="0" presId="urn:microsoft.com/office/officeart/2005/8/layout/chevron2"/>
    <dgm:cxn modelId="{E7415027-C071-46A8-817A-1D036A85E344}" type="presOf" srcId="{01FC892F-D9B2-449F-806A-7E34521A63E5}" destId="{8715795E-F628-4585-9D3A-64968D8784A5}" srcOrd="0" destOrd="0" presId="urn:microsoft.com/office/officeart/2005/8/layout/chevron2"/>
    <dgm:cxn modelId="{72C9F89D-EB85-4F64-B981-194C899F3DB5}" srcId="{B40DC797-69C7-4452-8671-29F7D6A4D737}" destId="{006DE04C-52E8-48BD-9DD8-A9BC3DF5E9AA}" srcOrd="1" destOrd="0" parTransId="{5BCD3769-CE5C-428F-8E92-57E91E28EABA}" sibTransId="{8D394F54-D01B-4649-A1F5-1E00BA087803}"/>
    <dgm:cxn modelId="{20390C5B-7E0D-4FAE-96B9-C9CE1ACC638E}" type="presOf" srcId="{3CDCDE3B-1764-4951-ADB2-62D6F2D0911E}" destId="{DF38F43D-F769-4586-A3F3-2BD2A3AECCDF}" srcOrd="0" destOrd="0" presId="urn:microsoft.com/office/officeart/2005/8/layout/chevron2"/>
    <dgm:cxn modelId="{F84310AB-55FA-4F51-B4FA-622C9CCA19E4}" type="presOf" srcId="{EF24352F-6226-4FA5-B113-EFF0CBD93A8C}" destId="{3B39D1AB-2A3B-4C14-9341-F295E583EC9E}" srcOrd="0" destOrd="0" presId="urn:microsoft.com/office/officeart/2005/8/layout/chevron2"/>
    <dgm:cxn modelId="{380025C9-B541-461C-BC55-7C6F9C507DEE}" srcId="{96D89F19-253A-42F9-91DD-DBBC39B7A1CF}" destId="{69083554-07C0-4DCD-9035-7DB6C74D65A1}" srcOrd="0" destOrd="0" parTransId="{4ADA99C0-1A82-4E8D-B3BF-BA83DB962AA6}" sibTransId="{F7C9B829-50BF-43D8-AF81-9B6413A60126}"/>
    <dgm:cxn modelId="{7DE4835A-F653-4AB7-93F3-502483438EB0}" srcId="{42483A7D-4F35-447F-A487-23F2127D2C1F}" destId="{A829EDEA-C06A-4D4C-BE25-9B8CF3AE4C26}" srcOrd="0" destOrd="0" parTransId="{470DFD3C-6C14-4053-9237-CDF4B4B76551}" sibTransId="{F2FF60D5-A99B-4C03-8954-649E00DD387E}"/>
    <dgm:cxn modelId="{2D9CBD68-CEFD-468E-A6A6-D89428B68B97}" type="presOf" srcId="{A829EDEA-C06A-4D4C-BE25-9B8CF3AE4C26}" destId="{67C2A182-67E7-4756-B043-8F0EC3455AEF}" srcOrd="0" destOrd="0" presId="urn:microsoft.com/office/officeart/2005/8/layout/chevron2"/>
    <dgm:cxn modelId="{1ACFBD71-8676-4AEC-B24F-F952C46F4B25}" srcId="{B40DC797-69C7-4452-8671-29F7D6A4D737}" destId="{96D89F19-253A-42F9-91DD-DBBC39B7A1CF}" srcOrd="2" destOrd="0" parTransId="{809D61FF-A644-42EE-ACAD-98B9E43CD5ED}" sibTransId="{FA34F035-EBEF-4E5C-82EA-DC71470CF3C8}"/>
    <dgm:cxn modelId="{CEB576A7-15DE-46C7-A8DD-EACCB7E5B57D}" srcId="{B40DC797-69C7-4452-8671-29F7D6A4D737}" destId="{3CDCDE3B-1764-4951-ADB2-62D6F2D0911E}" srcOrd="7" destOrd="0" parTransId="{D5DB89A6-8E51-49BA-AD3C-819CB86ECB75}" sibTransId="{45580A86-E7E4-4AC6-8CFE-CE1E733D7F1B}"/>
    <dgm:cxn modelId="{238221DB-C8DE-43A5-8912-893009C4D5C6}" type="presOf" srcId="{52F3A4E5-57D7-4C14-8BA1-0844719AA43C}" destId="{C0E8C25F-B9B9-4C22-A427-08E219734512}" srcOrd="0" destOrd="0" presId="urn:microsoft.com/office/officeart/2005/8/layout/chevron2"/>
    <dgm:cxn modelId="{A9B5DB15-2F14-48F3-A091-063BEC427B87}" srcId="{B53C0BF6-4AD4-41D3-B844-2080D6124363}" destId="{922FC123-A764-418C-B526-031C1B90E38D}" srcOrd="0" destOrd="0" parTransId="{DFF69D68-2C3F-4A53-B93E-32F85AFB1E42}" sibTransId="{3B25FD13-3585-4A88-962C-4A903264808B}"/>
    <dgm:cxn modelId="{B461B096-B472-49E2-AF5C-F69B13B28C49}" type="presOf" srcId="{006DE04C-52E8-48BD-9DD8-A9BC3DF5E9AA}" destId="{F1C92BF8-BAB6-44C5-B70B-0AEEA0202BA1}" srcOrd="0" destOrd="0" presId="urn:microsoft.com/office/officeart/2005/8/layout/chevron2"/>
    <dgm:cxn modelId="{B584D9CC-322B-4512-8971-989518B6278C}" type="presOf" srcId="{69083554-07C0-4DCD-9035-7DB6C74D65A1}" destId="{AE833941-4DF1-42F4-A2FC-A6E9AA917548}" srcOrd="0" destOrd="0" presId="urn:microsoft.com/office/officeart/2005/8/layout/chevron2"/>
    <dgm:cxn modelId="{5A669399-CD10-428E-8860-FCA979D7B285}" type="presOf" srcId="{FE696985-CEBD-444A-9248-D3070717C5FA}" destId="{73E49A7D-2D50-4E7B-B136-87420B21D25C}" srcOrd="0" destOrd="0" presId="urn:microsoft.com/office/officeart/2005/8/layout/chevron2"/>
    <dgm:cxn modelId="{2780A2CA-C6B1-4A10-BEAA-8B8EB1C67EEF}" srcId="{B40DC797-69C7-4452-8671-29F7D6A4D737}" destId="{B2159166-C906-49BD-AF04-8A8F68CD7C87}" srcOrd="5" destOrd="0" parTransId="{61EDE72C-33E8-4BC8-AA37-1B19F96EF3AD}" sibTransId="{77A298D9-FDA8-448B-9A32-7C8B6E8301D4}"/>
    <dgm:cxn modelId="{DDE155E5-6FFA-4EE6-AF46-FA29ACF461F9}" srcId="{B40DC797-69C7-4452-8671-29F7D6A4D737}" destId="{21F92A9B-3024-4C1A-9F39-6AB7B87004A2}" srcOrd="9" destOrd="0" parTransId="{66F337B9-B3C7-400C-8D87-362227F89DA4}" sibTransId="{C84B7793-F4A8-43F3-8A7D-12A36A8CEC20}"/>
    <dgm:cxn modelId="{72CAD574-F00D-4A97-9779-51EF27E5A072}" srcId="{B40DC797-69C7-4452-8671-29F7D6A4D737}" destId="{42483A7D-4F35-447F-A487-23F2127D2C1F}" srcOrd="0" destOrd="0" parTransId="{F6B3E476-EF77-4F04-9750-A98E65512278}" sibTransId="{C4C1BDD3-4F14-411B-BB30-ABA8B3D4B8AD}"/>
    <dgm:cxn modelId="{C2A2EB00-D568-4116-886C-E99FEBB54AC6}" type="presOf" srcId="{B86288F6-7E43-49B2-8BEB-B0375A4BAAA7}" destId="{82D97027-4540-4FA5-8918-555494CC27E5}" srcOrd="0" destOrd="0" presId="urn:microsoft.com/office/officeart/2005/8/layout/chevron2"/>
    <dgm:cxn modelId="{8CA9A669-EE02-4145-92A1-5DC8D70C949D}" srcId="{B2159166-C906-49BD-AF04-8A8F68CD7C87}" destId="{52F3A4E5-57D7-4C14-8BA1-0844719AA43C}" srcOrd="0" destOrd="0" parTransId="{2DB3B421-D1CD-4766-A9A7-C44192B600F4}" sibTransId="{F4BE16F2-75AD-4233-9708-FED672D00692}"/>
    <dgm:cxn modelId="{E012C75E-AF1C-4A61-B490-040BB5A9A2D2}" type="presOf" srcId="{7BCB4159-EF68-46A4-8362-A7FBF19E834E}" destId="{21F3F080-ACBD-41D3-998A-BE000F46E1BA}" srcOrd="0" destOrd="0" presId="urn:microsoft.com/office/officeart/2005/8/layout/chevron2"/>
    <dgm:cxn modelId="{21D062BF-32C1-4B5C-ACDB-09E1CBE899EE}" type="presOf" srcId="{DCAF5E25-96A3-4910-80D2-82E28D0F30AC}" destId="{115D8274-1AA0-4343-9888-449BD00D4B28}" srcOrd="0" destOrd="0" presId="urn:microsoft.com/office/officeart/2005/8/layout/chevron2"/>
    <dgm:cxn modelId="{9B714D70-50D9-4913-BBA5-6AC94744D8D4}" type="presOf" srcId="{B53C0BF6-4AD4-41D3-B844-2080D6124363}" destId="{BE4EB49F-9E17-451D-94DC-D81705194C8D}" srcOrd="0" destOrd="0" presId="urn:microsoft.com/office/officeart/2005/8/layout/chevron2"/>
    <dgm:cxn modelId="{54A93B78-8AB3-4C00-9F16-FC7ECE8AE1B1}" srcId="{B40DC797-69C7-4452-8671-29F7D6A4D737}" destId="{DCAF5E25-96A3-4910-80D2-82E28D0F30AC}" srcOrd="3" destOrd="0" parTransId="{FB04EEE1-197C-4CDC-B5E1-1CC0E07ABC3E}" sibTransId="{EB9D47A1-9E74-4058-92D6-4DC5DDCE6B07}"/>
    <dgm:cxn modelId="{31280743-E738-4E41-A15F-09FD80C44A59}" type="presOf" srcId="{922FC123-A764-418C-B526-031C1B90E38D}" destId="{B32B8EB2-2886-4C12-8A66-8BC58F5B2B84}" srcOrd="0" destOrd="0" presId="urn:microsoft.com/office/officeart/2005/8/layout/chevron2"/>
    <dgm:cxn modelId="{C91ACA95-5838-458C-B4CE-89FD89B4E87F}" type="presOf" srcId="{B2159166-C906-49BD-AF04-8A8F68CD7C87}" destId="{D27A5F05-5D45-43FA-A799-B6BF8CABBEF8}" srcOrd="0" destOrd="0" presId="urn:microsoft.com/office/officeart/2005/8/layout/chevron2"/>
    <dgm:cxn modelId="{DB783CB8-D40B-4FF3-9647-FCA9CDF9EF4A}" type="presParOf" srcId="{7916D3AF-F08B-4EDA-83A9-B3B64FCEF840}" destId="{6A9B5BA7-F9A3-4F0E-9DF3-C5C6EA728BB3}" srcOrd="0" destOrd="0" presId="urn:microsoft.com/office/officeart/2005/8/layout/chevron2"/>
    <dgm:cxn modelId="{6978883C-DA27-4B49-BB82-BE9C7DA211C6}" type="presParOf" srcId="{6A9B5BA7-F9A3-4F0E-9DF3-C5C6EA728BB3}" destId="{72836C0F-8224-4FC0-A44D-4FE67A84C57F}" srcOrd="0" destOrd="0" presId="urn:microsoft.com/office/officeart/2005/8/layout/chevron2"/>
    <dgm:cxn modelId="{F16ACF3A-705B-4423-918F-EFFD48095F12}" type="presParOf" srcId="{6A9B5BA7-F9A3-4F0E-9DF3-C5C6EA728BB3}" destId="{67C2A182-67E7-4756-B043-8F0EC3455AEF}" srcOrd="1" destOrd="0" presId="urn:microsoft.com/office/officeart/2005/8/layout/chevron2"/>
    <dgm:cxn modelId="{836F8923-843B-4DAE-97BB-CD3BAF34510D}" type="presParOf" srcId="{7916D3AF-F08B-4EDA-83A9-B3B64FCEF840}" destId="{64D168D0-0A79-42EA-B492-2D24532897C0}" srcOrd="1" destOrd="0" presId="urn:microsoft.com/office/officeart/2005/8/layout/chevron2"/>
    <dgm:cxn modelId="{435FCE2D-D569-4787-A24C-EC1FAF4B5BE3}" type="presParOf" srcId="{7916D3AF-F08B-4EDA-83A9-B3B64FCEF840}" destId="{0C631B0A-5D2A-40D8-8EF0-26D8F37842A8}" srcOrd="2" destOrd="0" presId="urn:microsoft.com/office/officeart/2005/8/layout/chevron2"/>
    <dgm:cxn modelId="{4C38956A-2AE5-4F30-B6EE-9338502A7B72}" type="presParOf" srcId="{0C631B0A-5D2A-40D8-8EF0-26D8F37842A8}" destId="{F1C92BF8-BAB6-44C5-B70B-0AEEA0202BA1}" srcOrd="0" destOrd="0" presId="urn:microsoft.com/office/officeart/2005/8/layout/chevron2"/>
    <dgm:cxn modelId="{05260F66-47E0-44F1-971E-747F3CE7399C}" type="presParOf" srcId="{0C631B0A-5D2A-40D8-8EF0-26D8F37842A8}" destId="{4367AD59-3CA5-4B4C-8A13-63005C6C7F58}" srcOrd="1" destOrd="0" presId="urn:microsoft.com/office/officeart/2005/8/layout/chevron2"/>
    <dgm:cxn modelId="{DB98CD5F-0686-4234-8F79-7086BB7F2F05}" type="presParOf" srcId="{7916D3AF-F08B-4EDA-83A9-B3B64FCEF840}" destId="{A60B7619-750A-417C-B048-2D5632E26EEC}" srcOrd="3" destOrd="0" presId="urn:microsoft.com/office/officeart/2005/8/layout/chevron2"/>
    <dgm:cxn modelId="{AB6825ED-23BE-4FB2-B766-97969E16F7D0}" type="presParOf" srcId="{7916D3AF-F08B-4EDA-83A9-B3B64FCEF840}" destId="{57EA21D4-8107-4268-B1FF-635EB1055C58}" srcOrd="4" destOrd="0" presId="urn:microsoft.com/office/officeart/2005/8/layout/chevron2"/>
    <dgm:cxn modelId="{0020A351-A7FB-4D56-A059-4DE0AB0F35A7}" type="presParOf" srcId="{57EA21D4-8107-4268-B1FF-635EB1055C58}" destId="{8C6845BA-D602-4403-8DB3-0BE165F5DF78}" srcOrd="0" destOrd="0" presId="urn:microsoft.com/office/officeart/2005/8/layout/chevron2"/>
    <dgm:cxn modelId="{132B9FAB-9051-45A5-BB8D-3626F8ED7ED2}" type="presParOf" srcId="{57EA21D4-8107-4268-B1FF-635EB1055C58}" destId="{AE833941-4DF1-42F4-A2FC-A6E9AA917548}" srcOrd="1" destOrd="0" presId="urn:microsoft.com/office/officeart/2005/8/layout/chevron2"/>
    <dgm:cxn modelId="{68A12299-ECA1-4F80-B43F-37E5EA7078DB}" type="presParOf" srcId="{7916D3AF-F08B-4EDA-83A9-B3B64FCEF840}" destId="{21BB1618-DF5E-481C-A100-3B5618B186E2}" srcOrd="5" destOrd="0" presId="urn:microsoft.com/office/officeart/2005/8/layout/chevron2"/>
    <dgm:cxn modelId="{5038BBA0-2DCA-4C08-AFD5-21348687612D}" type="presParOf" srcId="{7916D3AF-F08B-4EDA-83A9-B3B64FCEF840}" destId="{10E1D456-CB97-425F-9D74-E238C428D62C}" srcOrd="6" destOrd="0" presId="urn:microsoft.com/office/officeart/2005/8/layout/chevron2"/>
    <dgm:cxn modelId="{5B389BBF-451E-4128-937A-6CA85E4199FC}" type="presParOf" srcId="{10E1D456-CB97-425F-9D74-E238C428D62C}" destId="{115D8274-1AA0-4343-9888-449BD00D4B28}" srcOrd="0" destOrd="0" presId="urn:microsoft.com/office/officeart/2005/8/layout/chevron2"/>
    <dgm:cxn modelId="{090064BB-8E1B-4F81-8201-45ADF763EDFA}" type="presParOf" srcId="{10E1D456-CB97-425F-9D74-E238C428D62C}" destId="{8715795E-F628-4585-9D3A-64968D8784A5}" srcOrd="1" destOrd="0" presId="urn:microsoft.com/office/officeart/2005/8/layout/chevron2"/>
    <dgm:cxn modelId="{EF40A4A4-23AC-4BE0-85A0-CD230D75E47D}" type="presParOf" srcId="{7916D3AF-F08B-4EDA-83A9-B3B64FCEF840}" destId="{1CF9A6A1-979A-418A-9F2D-47D1B15A350E}" srcOrd="7" destOrd="0" presId="urn:microsoft.com/office/officeart/2005/8/layout/chevron2"/>
    <dgm:cxn modelId="{79B868B3-2D33-4294-B364-3439D3B55AA8}" type="presParOf" srcId="{7916D3AF-F08B-4EDA-83A9-B3B64FCEF840}" destId="{6CD8D538-4AA9-4735-BC5F-D9902F1FF999}" srcOrd="8" destOrd="0" presId="urn:microsoft.com/office/officeart/2005/8/layout/chevron2"/>
    <dgm:cxn modelId="{A56D8FF1-62A9-4E74-B5FB-7F71AC220B6B}" type="presParOf" srcId="{6CD8D538-4AA9-4735-BC5F-D9902F1FF999}" destId="{BE4EB49F-9E17-451D-94DC-D81705194C8D}" srcOrd="0" destOrd="0" presId="urn:microsoft.com/office/officeart/2005/8/layout/chevron2"/>
    <dgm:cxn modelId="{377554B4-DAAD-4249-9FED-91E6E4684CE7}" type="presParOf" srcId="{6CD8D538-4AA9-4735-BC5F-D9902F1FF999}" destId="{B32B8EB2-2886-4C12-8A66-8BC58F5B2B84}" srcOrd="1" destOrd="0" presId="urn:microsoft.com/office/officeart/2005/8/layout/chevron2"/>
    <dgm:cxn modelId="{FA72112E-C547-48DA-8C4F-423DDD193B77}" type="presParOf" srcId="{7916D3AF-F08B-4EDA-83A9-B3B64FCEF840}" destId="{67F083D6-897E-4AB0-B5BE-C437ADA7CE3C}" srcOrd="9" destOrd="0" presId="urn:microsoft.com/office/officeart/2005/8/layout/chevron2"/>
    <dgm:cxn modelId="{48FB4AEF-FC4D-4626-BE36-1A10759161DB}" type="presParOf" srcId="{7916D3AF-F08B-4EDA-83A9-B3B64FCEF840}" destId="{1E5A6D10-3910-44AE-9400-47C26413D50F}" srcOrd="10" destOrd="0" presId="urn:microsoft.com/office/officeart/2005/8/layout/chevron2"/>
    <dgm:cxn modelId="{0843F59F-40B6-4F5D-8271-FEE4171D34BB}" type="presParOf" srcId="{1E5A6D10-3910-44AE-9400-47C26413D50F}" destId="{D27A5F05-5D45-43FA-A799-B6BF8CABBEF8}" srcOrd="0" destOrd="0" presId="urn:microsoft.com/office/officeart/2005/8/layout/chevron2"/>
    <dgm:cxn modelId="{84468F34-20BA-4412-9AA1-0FFB0DB825E6}" type="presParOf" srcId="{1E5A6D10-3910-44AE-9400-47C26413D50F}" destId="{C0E8C25F-B9B9-4C22-A427-08E219734512}" srcOrd="1" destOrd="0" presId="urn:microsoft.com/office/officeart/2005/8/layout/chevron2"/>
    <dgm:cxn modelId="{691FA336-C379-425E-BF89-F2A0DAC9DB5F}" type="presParOf" srcId="{7916D3AF-F08B-4EDA-83A9-B3B64FCEF840}" destId="{61106662-AE6C-4E55-A9D1-98BBBE11FF01}" srcOrd="11" destOrd="0" presId="urn:microsoft.com/office/officeart/2005/8/layout/chevron2"/>
    <dgm:cxn modelId="{CDDBD5AE-5B3C-406F-9927-FE9C176A7132}" type="presParOf" srcId="{7916D3AF-F08B-4EDA-83A9-B3B64FCEF840}" destId="{95774BD8-D184-49F8-8A0B-3BF93CDF39C1}" srcOrd="12" destOrd="0" presId="urn:microsoft.com/office/officeart/2005/8/layout/chevron2"/>
    <dgm:cxn modelId="{C80E2862-6C27-4B8B-AA43-9E39C1569D8E}" type="presParOf" srcId="{95774BD8-D184-49F8-8A0B-3BF93CDF39C1}" destId="{3B39D1AB-2A3B-4C14-9341-F295E583EC9E}" srcOrd="0" destOrd="0" presId="urn:microsoft.com/office/officeart/2005/8/layout/chevron2"/>
    <dgm:cxn modelId="{37ED9D0D-ABB2-45CB-9BF6-E255194B2C41}" type="presParOf" srcId="{95774BD8-D184-49F8-8A0B-3BF93CDF39C1}" destId="{53237DC7-4B12-498C-9DE0-1F47BB62D7E1}" srcOrd="1" destOrd="0" presId="urn:microsoft.com/office/officeart/2005/8/layout/chevron2"/>
    <dgm:cxn modelId="{C1F367EB-37A6-4A96-BC86-983FD303855B}" type="presParOf" srcId="{7916D3AF-F08B-4EDA-83A9-B3B64FCEF840}" destId="{E8699BBC-4D39-4295-856D-5530A1A40E7E}" srcOrd="13" destOrd="0" presId="urn:microsoft.com/office/officeart/2005/8/layout/chevron2"/>
    <dgm:cxn modelId="{3D0E68A5-B926-46CC-97F3-C9B0F6FA7FBB}" type="presParOf" srcId="{7916D3AF-F08B-4EDA-83A9-B3B64FCEF840}" destId="{329581BA-8DC0-4B37-93FD-5D1EF1B1073C}" srcOrd="14" destOrd="0" presId="urn:microsoft.com/office/officeart/2005/8/layout/chevron2"/>
    <dgm:cxn modelId="{46FFB17D-BE17-4D84-90E5-8E1AF5F222C0}" type="presParOf" srcId="{329581BA-8DC0-4B37-93FD-5D1EF1B1073C}" destId="{DF38F43D-F769-4586-A3F3-2BD2A3AECCDF}" srcOrd="0" destOrd="0" presId="urn:microsoft.com/office/officeart/2005/8/layout/chevron2"/>
    <dgm:cxn modelId="{FD1C8ACB-7E96-4749-B55D-ECBCDF7B5B58}" type="presParOf" srcId="{329581BA-8DC0-4B37-93FD-5D1EF1B1073C}" destId="{21F3F080-ACBD-41D3-998A-BE000F46E1BA}" srcOrd="1" destOrd="0" presId="urn:microsoft.com/office/officeart/2005/8/layout/chevron2"/>
    <dgm:cxn modelId="{DD6B9637-C65C-4F1B-B62C-0917A40F2EA1}" type="presParOf" srcId="{7916D3AF-F08B-4EDA-83A9-B3B64FCEF840}" destId="{80AD2F30-9518-47CA-B276-6CB4B0DF44F5}" srcOrd="15" destOrd="0" presId="urn:microsoft.com/office/officeart/2005/8/layout/chevron2"/>
    <dgm:cxn modelId="{48C46EA7-0853-4468-948A-7ADDD7A61FE0}" type="presParOf" srcId="{7916D3AF-F08B-4EDA-83A9-B3B64FCEF840}" destId="{32FC4D4E-B381-4E5B-A3E8-2F169CD1BCCC}" srcOrd="16" destOrd="0" presId="urn:microsoft.com/office/officeart/2005/8/layout/chevron2"/>
    <dgm:cxn modelId="{B0290316-D5AC-4D23-A8C4-45A960334FBA}" type="presParOf" srcId="{32FC4D4E-B381-4E5B-A3E8-2F169CD1BCCC}" destId="{73E49A7D-2D50-4E7B-B136-87420B21D25C}" srcOrd="0" destOrd="0" presId="urn:microsoft.com/office/officeart/2005/8/layout/chevron2"/>
    <dgm:cxn modelId="{94635579-7061-4855-8D4D-6C5B2E608EA6}" type="presParOf" srcId="{32FC4D4E-B381-4E5B-A3E8-2F169CD1BCCC}" destId="{82D97027-4540-4FA5-8918-555494CC27E5}" srcOrd="1" destOrd="0" presId="urn:microsoft.com/office/officeart/2005/8/layout/chevron2"/>
    <dgm:cxn modelId="{B5B7EF28-3E90-4D16-A75A-E461B54301DE}" type="presParOf" srcId="{7916D3AF-F08B-4EDA-83A9-B3B64FCEF840}" destId="{69380709-B86B-4641-AAAD-FA67BA18C58D}" srcOrd="17" destOrd="0" presId="urn:microsoft.com/office/officeart/2005/8/layout/chevron2"/>
    <dgm:cxn modelId="{5AFD2253-56A6-4043-B34F-A14785AEF4BA}" type="presParOf" srcId="{7916D3AF-F08B-4EDA-83A9-B3B64FCEF840}" destId="{BFE73006-92FB-4641-AEB3-6A2556B9A787}" srcOrd="18" destOrd="0" presId="urn:microsoft.com/office/officeart/2005/8/layout/chevron2"/>
    <dgm:cxn modelId="{A69F4E30-B80C-4CBF-A685-B28F72751DAA}" type="presParOf" srcId="{BFE73006-92FB-4641-AEB3-6A2556B9A787}" destId="{2ACFC658-BCAB-4C17-A39A-6FD002149D75}" srcOrd="0" destOrd="0" presId="urn:microsoft.com/office/officeart/2005/8/layout/chevron2"/>
    <dgm:cxn modelId="{B42A074A-51F0-4F4A-A931-0CC1443EA56F}" type="presParOf" srcId="{BFE73006-92FB-4641-AEB3-6A2556B9A787}" destId="{A213F953-FC1C-4321-9041-E8C1651A3727}"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36C0F-8224-4FC0-A44D-4FE67A84C57F}">
      <dsp:nvSpPr>
        <dsp:cNvPr id="0" name=""/>
        <dsp:cNvSpPr/>
      </dsp:nvSpPr>
      <dsp:spPr>
        <a:xfrm rot="5400000">
          <a:off x="-82804" y="85305"/>
          <a:ext cx="552029" cy="386420"/>
        </a:xfrm>
        <a:prstGeom prst="chevron">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1" y="195710"/>
        <a:ext cx="386420" cy="165609"/>
      </dsp:txXfrm>
    </dsp:sp>
    <dsp:sp modelId="{67C2A182-67E7-4756-B043-8F0EC3455AEF}">
      <dsp:nvSpPr>
        <dsp:cNvPr id="0" name=""/>
        <dsp:cNvSpPr/>
      </dsp:nvSpPr>
      <dsp:spPr>
        <a:xfrm rot="5400000">
          <a:off x="1995000" y="-1606079"/>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smtClean="0">
              <a:latin typeface="+mn-lt"/>
              <a:cs typeface="Arabic Typesetting" panose="03020402040406030203" pitchFamily="66" charset="-78"/>
            </a:rPr>
            <a:t>Saudi Aramco - 12.5 million barrels per day</a:t>
          </a:r>
          <a:endParaRPr lang="en-US" sz="1100" b="0" kern="1200" dirty="0">
            <a:latin typeface="+mn-lt"/>
            <a:cs typeface="Arabic Typesetting" panose="03020402040406030203" pitchFamily="66" charset="-78"/>
          </a:endParaRPr>
        </a:p>
      </dsp:txBody>
      <dsp:txXfrm rot="-5400000">
        <a:off x="386420" y="20017"/>
        <a:ext cx="3558463" cy="323787"/>
      </dsp:txXfrm>
    </dsp:sp>
    <dsp:sp modelId="{F1C92BF8-BAB6-44C5-B70B-0AEEA0202BA1}">
      <dsp:nvSpPr>
        <dsp:cNvPr id="0" name=""/>
        <dsp:cNvSpPr/>
      </dsp:nvSpPr>
      <dsp:spPr>
        <a:xfrm rot="5400000">
          <a:off x="-82804" y="575143"/>
          <a:ext cx="552029" cy="386420"/>
        </a:xfrm>
        <a:prstGeom prst="chevron">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1" y="685548"/>
        <a:ext cx="386420" cy="165609"/>
      </dsp:txXfrm>
    </dsp:sp>
    <dsp:sp modelId="{4367AD59-3CA5-4B4C-8A13-63005C6C7F58}">
      <dsp:nvSpPr>
        <dsp:cNvPr id="0" name=""/>
        <dsp:cNvSpPr/>
      </dsp:nvSpPr>
      <dsp:spPr>
        <a:xfrm rot="5400000">
          <a:off x="1995000" y="-1116241"/>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smtClean="0">
              <a:latin typeface="+mn-lt"/>
              <a:cs typeface="Arabic Typesetting" panose="03020402040406030203" pitchFamily="66" charset="-78"/>
            </a:rPr>
            <a:t>Gazprom - 9.7 million barrels per day</a:t>
          </a:r>
          <a:endParaRPr lang="en-US" sz="1100" b="0" kern="1200" dirty="0">
            <a:latin typeface="+mn-lt"/>
            <a:cs typeface="Arabic Typesetting" panose="03020402040406030203" pitchFamily="66" charset="-78"/>
          </a:endParaRPr>
        </a:p>
      </dsp:txBody>
      <dsp:txXfrm rot="-5400000">
        <a:off x="386420" y="509855"/>
        <a:ext cx="3558463" cy="323787"/>
      </dsp:txXfrm>
    </dsp:sp>
    <dsp:sp modelId="{8C6845BA-D602-4403-8DB3-0BE165F5DF78}">
      <dsp:nvSpPr>
        <dsp:cNvPr id="0" name=""/>
        <dsp:cNvSpPr/>
      </dsp:nvSpPr>
      <dsp:spPr>
        <a:xfrm rot="5400000">
          <a:off x="-82804" y="1064981"/>
          <a:ext cx="552029" cy="386420"/>
        </a:xfrm>
        <a:prstGeom prst="chevron">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1" y="1175386"/>
        <a:ext cx="386420" cy="165609"/>
      </dsp:txXfrm>
    </dsp:sp>
    <dsp:sp modelId="{AE833941-4DF1-42F4-A2FC-A6E9AA917548}">
      <dsp:nvSpPr>
        <dsp:cNvPr id="0" name=""/>
        <dsp:cNvSpPr/>
      </dsp:nvSpPr>
      <dsp:spPr>
        <a:xfrm rot="5400000">
          <a:off x="1995000" y="-626402"/>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smtClean="0">
              <a:effectLst/>
              <a:latin typeface="+mn-lt"/>
              <a:cs typeface="Arabic Typesetting" panose="03020402040406030203" pitchFamily="66" charset="-78"/>
            </a:rPr>
            <a:t>National Iranian Oil Co. - 6.4 million barrels per day</a:t>
          </a:r>
          <a:endParaRPr lang="en-US" sz="1100" b="0" kern="1200" dirty="0">
            <a:latin typeface="+mn-lt"/>
            <a:cs typeface="Arabic Typesetting" panose="03020402040406030203" pitchFamily="66" charset="-78"/>
          </a:endParaRPr>
        </a:p>
      </dsp:txBody>
      <dsp:txXfrm rot="-5400000">
        <a:off x="386420" y="999694"/>
        <a:ext cx="3558463" cy="323787"/>
      </dsp:txXfrm>
    </dsp:sp>
    <dsp:sp modelId="{115D8274-1AA0-4343-9888-449BD00D4B28}">
      <dsp:nvSpPr>
        <dsp:cNvPr id="0" name=""/>
        <dsp:cNvSpPr/>
      </dsp:nvSpPr>
      <dsp:spPr>
        <a:xfrm rot="5400000">
          <a:off x="-82804" y="1554820"/>
          <a:ext cx="552029" cy="386420"/>
        </a:xfrm>
        <a:prstGeom prst="chevron">
          <a:avLst/>
        </a:prstGeom>
        <a:blipFill rotWithShape="0">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1" y="1665225"/>
        <a:ext cx="386420" cy="165609"/>
      </dsp:txXfrm>
    </dsp:sp>
    <dsp:sp modelId="{8715795E-F628-4585-9D3A-64968D8784A5}">
      <dsp:nvSpPr>
        <dsp:cNvPr id="0" name=""/>
        <dsp:cNvSpPr/>
      </dsp:nvSpPr>
      <dsp:spPr>
        <a:xfrm rot="5400000">
          <a:off x="1995000" y="-136564"/>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smtClean="0">
              <a:latin typeface="+mn-lt"/>
              <a:cs typeface="Arabic Typesetting" panose="03020402040406030203" pitchFamily="66" charset="-78"/>
            </a:rPr>
            <a:t>ExxonMobil - 5.3 million barrels per day</a:t>
          </a:r>
          <a:endParaRPr lang="en-US" sz="1100" b="0" kern="1200" dirty="0">
            <a:latin typeface="+mn-lt"/>
            <a:cs typeface="Arabic Typesetting" panose="03020402040406030203" pitchFamily="66" charset="-78"/>
          </a:endParaRPr>
        </a:p>
      </dsp:txBody>
      <dsp:txXfrm rot="-5400000">
        <a:off x="386420" y="1489532"/>
        <a:ext cx="3558463" cy="323787"/>
      </dsp:txXfrm>
    </dsp:sp>
    <dsp:sp modelId="{BE4EB49F-9E17-451D-94DC-D81705194C8D}">
      <dsp:nvSpPr>
        <dsp:cNvPr id="0" name=""/>
        <dsp:cNvSpPr/>
      </dsp:nvSpPr>
      <dsp:spPr>
        <a:xfrm rot="5400000">
          <a:off x="-82804" y="2044658"/>
          <a:ext cx="552029" cy="386420"/>
        </a:xfrm>
        <a:prstGeom prst="chevron">
          <a:avLst/>
        </a:prstGeom>
        <a:blipFill rotWithShape="0">
          <a:blip xmlns:r="http://schemas.openxmlformats.org/officeDocument/2006/relationships" r:embed="rId5"/>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1" y="2155063"/>
        <a:ext cx="386420" cy="165609"/>
      </dsp:txXfrm>
    </dsp:sp>
    <dsp:sp modelId="{B32B8EB2-2886-4C12-8A66-8BC58F5B2B84}">
      <dsp:nvSpPr>
        <dsp:cNvPr id="0" name=""/>
        <dsp:cNvSpPr/>
      </dsp:nvSpPr>
      <dsp:spPr>
        <a:xfrm rot="5400000">
          <a:off x="1995000" y="353273"/>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smtClean="0">
              <a:latin typeface="+mn-lt"/>
              <a:cs typeface="Arabic Typesetting" panose="03020402040406030203" pitchFamily="66" charset="-78"/>
            </a:rPr>
            <a:t>Petro China  - 4.4 million barrels per day</a:t>
          </a:r>
          <a:endParaRPr lang="en-US" sz="1100" b="0" kern="1200" dirty="0">
            <a:latin typeface="+mn-lt"/>
            <a:cs typeface="Arabic Typesetting" panose="03020402040406030203" pitchFamily="66" charset="-78"/>
          </a:endParaRPr>
        </a:p>
      </dsp:txBody>
      <dsp:txXfrm rot="-5400000">
        <a:off x="386420" y="1979369"/>
        <a:ext cx="3558463" cy="323787"/>
      </dsp:txXfrm>
    </dsp:sp>
    <dsp:sp modelId="{D27A5F05-5D45-43FA-A799-B6BF8CABBEF8}">
      <dsp:nvSpPr>
        <dsp:cNvPr id="0" name=""/>
        <dsp:cNvSpPr/>
      </dsp:nvSpPr>
      <dsp:spPr>
        <a:xfrm rot="5400000">
          <a:off x="-82804" y="2534496"/>
          <a:ext cx="552029" cy="386420"/>
        </a:xfrm>
        <a:prstGeom prst="chevron">
          <a:avLst/>
        </a:prstGeom>
        <a:blipFill rotWithShape="0">
          <a:blip xmlns:r="http://schemas.openxmlformats.org/officeDocument/2006/relationships" r:embed="rId6"/>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endParaRPr lang="en-US" sz="1000" b="0" kern="1200" dirty="0">
            <a:latin typeface="+mn-lt"/>
            <a:cs typeface="Arabic Typesetting" panose="03020402040406030203" pitchFamily="66" charset="-78"/>
          </a:endParaRPr>
        </a:p>
      </dsp:txBody>
      <dsp:txXfrm rot="-5400000">
        <a:off x="1" y="2644901"/>
        <a:ext cx="386420" cy="165609"/>
      </dsp:txXfrm>
    </dsp:sp>
    <dsp:sp modelId="{C0E8C25F-B9B9-4C22-A427-08E219734512}">
      <dsp:nvSpPr>
        <dsp:cNvPr id="0" name=""/>
        <dsp:cNvSpPr/>
      </dsp:nvSpPr>
      <dsp:spPr>
        <a:xfrm rot="5400000">
          <a:off x="1995000" y="843112"/>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BP - 4.1 million barrels per day</a:t>
          </a:r>
          <a:endParaRPr lang="en-US" sz="1200" kern="1200" dirty="0"/>
        </a:p>
      </dsp:txBody>
      <dsp:txXfrm rot="-5400000">
        <a:off x="386420" y="2469208"/>
        <a:ext cx="3558463" cy="323787"/>
      </dsp:txXfrm>
    </dsp:sp>
    <dsp:sp modelId="{3B39D1AB-2A3B-4C14-9341-F295E583EC9E}">
      <dsp:nvSpPr>
        <dsp:cNvPr id="0" name=""/>
        <dsp:cNvSpPr/>
      </dsp:nvSpPr>
      <dsp:spPr>
        <a:xfrm rot="5400000">
          <a:off x="-82804" y="3024335"/>
          <a:ext cx="552029" cy="386420"/>
        </a:xfrm>
        <a:prstGeom prst="chevron">
          <a:avLst/>
        </a:prstGeom>
        <a:blipFill rotWithShape="0">
          <a:blip xmlns:r="http://schemas.openxmlformats.org/officeDocument/2006/relationships" r:embed="rId7"/>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b="0" kern="1200" dirty="0" smtClean="0">
              <a:latin typeface="+mn-lt"/>
              <a:cs typeface="Arabic Typesetting" panose="03020402040406030203" pitchFamily="66" charset="-78"/>
            </a:rPr>
            <a:t>- 4.4</a:t>
          </a:r>
          <a:endParaRPr lang="en-US" sz="1000" b="0" kern="1200" dirty="0">
            <a:latin typeface="+mn-lt"/>
            <a:cs typeface="Arabic Typesetting" panose="03020402040406030203" pitchFamily="66" charset="-78"/>
          </a:endParaRPr>
        </a:p>
      </dsp:txBody>
      <dsp:txXfrm rot="-5400000">
        <a:off x="1" y="3134740"/>
        <a:ext cx="386420" cy="165609"/>
      </dsp:txXfrm>
    </dsp:sp>
    <dsp:sp modelId="{53237DC7-4B12-498C-9DE0-1F47BB62D7E1}">
      <dsp:nvSpPr>
        <dsp:cNvPr id="0" name=""/>
        <dsp:cNvSpPr/>
      </dsp:nvSpPr>
      <dsp:spPr>
        <a:xfrm rot="5400000">
          <a:off x="1995000" y="1332950"/>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Royal Dutch Shell - 3.9 million barrels per day</a:t>
          </a:r>
          <a:endParaRPr lang="en-US" sz="1200" kern="1200" dirty="0"/>
        </a:p>
      </dsp:txBody>
      <dsp:txXfrm rot="-5400000">
        <a:off x="386420" y="2959046"/>
        <a:ext cx="3558463" cy="323787"/>
      </dsp:txXfrm>
    </dsp:sp>
    <dsp:sp modelId="{DF38F43D-F769-4586-A3F3-2BD2A3AECCDF}">
      <dsp:nvSpPr>
        <dsp:cNvPr id="0" name=""/>
        <dsp:cNvSpPr/>
      </dsp:nvSpPr>
      <dsp:spPr>
        <a:xfrm rot="5400000">
          <a:off x="-82804" y="3514173"/>
          <a:ext cx="552029" cy="386420"/>
        </a:xfrm>
        <a:prstGeom prst="chevron">
          <a:avLst/>
        </a:prstGeom>
        <a:blipFill rotWithShape="0">
          <a:blip xmlns:r="http://schemas.openxmlformats.org/officeDocument/2006/relationships" r:embed="rId8"/>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b="0" kern="1200" dirty="0" smtClean="0">
              <a:latin typeface="+mn-lt"/>
              <a:cs typeface="Arabic Typesetting" panose="03020402040406030203" pitchFamily="66" charset="-78"/>
            </a:rPr>
            <a:t>-</a:t>
          </a:r>
          <a:endParaRPr lang="en-US" sz="1000" b="0" kern="1200" dirty="0">
            <a:latin typeface="+mn-lt"/>
            <a:cs typeface="Arabic Typesetting" panose="03020402040406030203" pitchFamily="66" charset="-78"/>
          </a:endParaRPr>
        </a:p>
      </dsp:txBody>
      <dsp:txXfrm rot="-5400000">
        <a:off x="1" y="3624578"/>
        <a:ext cx="386420" cy="165609"/>
      </dsp:txXfrm>
    </dsp:sp>
    <dsp:sp modelId="{21F3F080-ACBD-41D3-998A-BE000F46E1BA}">
      <dsp:nvSpPr>
        <dsp:cNvPr id="0" name=""/>
        <dsp:cNvSpPr/>
      </dsp:nvSpPr>
      <dsp:spPr>
        <a:xfrm rot="5400000">
          <a:off x="1995000" y="1822789"/>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Pemex - 3.6 million barrels per day</a:t>
          </a:r>
          <a:endParaRPr lang="en-US" sz="1200" kern="1200" dirty="0"/>
        </a:p>
      </dsp:txBody>
      <dsp:txXfrm rot="-5400000">
        <a:off x="386420" y="3448885"/>
        <a:ext cx="3558463" cy="323787"/>
      </dsp:txXfrm>
    </dsp:sp>
    <dsp:sp modelId="{73E49A7D-2D50-4E7B-B136-87420B21D25C}">
      <dsp:nvSpPr>
        <dsp:cNvPr id="0" name=""/>
        <dsp:cNvSpPr/>
      </dsp:nvSpPr>
      <dsp:spPr>
        <a:xfrm rot="5400000">
          <a:off x="-82804" y="4004011"/>
          <a:ext cx="552029" cy="386420"/>
        </a:xfrm>
        <a:prstGeom prst="chevron">
          <a:avLst/>
        </a:prstGeom>
        <a:blipFill rotWithShape="0">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b="0" kern="1200" dirty="0" smtClean="0">
              <a:latin typeface="+mn-lt"/>
              <a:cs typeface="Arabic Typesetting" panose="03020402040406030203" pitchFamily="66" charset="-78"/>
            </a:rPr>
            <a:t>-</a:t>
          </a:r>
          <a:endParaRPr lang="en-US" sz="1000" b="0" kern="1200" dirty="0">
            <a:latin typeface="+mn-lt"/>
            <a:cs typeface="Arabic Typesetting" panose="03020402040406030203" pitchFamily="66" charset="-78"/>
          </a:endParaRPr>
        </a:p>
      </dsp:txBody>
      <dsp:txXfrm rot="-5400000">
        <a:off x="1" y="4114416"/>
        <a:ext cx="386420" cy="165609"/>
      </dsp:txXfrm>
    </dsp:sp>
    <dsp:sp modelId="{82D97027-4540-4FA5-8918-555494CC27E5}">
      <dsp:nvSpPr>
        <dsp:cNvPr id="0" name=""/>
        <dsp:cNvSpPr/>
      </dsp:nvSpPr>
      <dsp:spPr>
        <a:xfrm rot="5400000">
          <a:off x="1995000" y="2312627"/>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Chevron - 3.5 million barrels per day</a:t>
          </a:r>
          <a:endParaRPr lang="en-US" sz="1200" kern="1200" dirty="0"/>
        </a:p>
      </dsp:txBody>
      <dsp:txXfrm rot="-5400000">
        <a:off x="386420" y="3938723"/>
        <a:ext cx="3558463" cy="323787"/>
      </dsp:txXfrm>
    </dsp:sp>
    <dsp:sp modelId="{2ACFC658-BCAB-4C17-A39A-6FD002149D75}">
      <dsp:nvSpPr>
        <dsp:cNvPr id="0" name=""/>
        <dsp:cNvSpPr/>
      </dsp:nvSpPr>
      <dsp:spPr>
        <a:xfrm rot="5400000">
          <a:off x="-82804" y="4493850"/>
          <a:ext cx="552029" cy="386420"/>
        </a:xfrm>
        <a:prstGeom prst="chevron">
          <a:avLst/>
        </a:prstGeom>
        <a:blipFill rotWithShape="0">
          <a:blip xmlns:r="http://schemas.openxmlformats.org/officeDocument/2006/relationships" r:embed="rId9"/>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b="0" kern="1200" dirty="0" smtClean="0">
              <a:latin typeface="+mn-lt"/>
              <a:cs typeface="Arabic Typesetting" panose="03020402040406030203" pitchFamily="66" charset="-78"/>
            </a:rPr>
            <a:t>-</a:t>
          </a:r>
          <a:endParaRPr lang="en-US" sz="1000" b="0" kern="1200" dirty="0">
            <a:latin typeface="+mn-lt"/>
            <a:cs typeface="Arabic Typesetting" panose="03020402040406030203" pitchFamily="66" charset="-78"/>
          </a:endParaRPr>
        </a:p>
      </dsp:txBody>
      <dsp:txXfrm rot="-5400000">
        <a:off x="1" y="4604255"/>
        <a:ext cx="386420" cy="165609"/>
      </dsp:txXfrm>
    </dsp:sp>
    <dsp:sp modelId="{A213F953-FC1C-4321-9041-E8C1651A3727}">
      <dsp:nvSpPr>
        <dsp:cNvPr id="0" name=""/>
        <dsp:cNvSpPr/>
      </dsp:nvSpPr>
      <dsp:spPr>
        <a:xfrm rot="5400000">
          <a:off x="1995000" y="2802465"/>
          <a:ext cx="358819" cy="35759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Kuwait Petroleum Corp. - 3.2 million barrels per day</a:t>
          </a:r>
          <a:endParaRPr lang="en-US" sz="1200" kern="1200" dirty="0"/>
        </a:p>
      </dsp:txBody>
      <dsp:txXfrm rot="-5400000">
        <a:off x="386420" y="4428561"/>
        <a:ext cx="3558463" cy="323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36C0F-8224-4FC0-A44D-4FE67A84C57F}">
      <dsp:nvSpPr>
        <dsp:cNvPr id="0" name=""/>
        <dsp:cNvSpPr/>
      </dsp:nvSpPr>
      <dsp:spPr>
        <a:xfrm rot="5400000">
          <a:off x="-82188" y="84078"/>
          <a:ext cx="547925" cy="383547"/>
        </a:xfrm>
        <a:prstGeom prst="chevron">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2" y="193663"/>
        <a:ext cx="383547" cy="164378"/>
      </dsp:txXfrm>
    </dsp:sp>
    <dsp:sp modelId="{67C2A182-67E7-4756-B043-8F0EC3455AEF}">
      <dsp:nvSpPr>
        <dsp:cNvPr id="0" name=""/>
        <dsp:cNvSpPr/>
      </dsp:nvSpPr>
      <dsp:spPr>
        <a:xfrm rot="5400000">
          <a:off x="1994898" y="-1609460"/>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smtClean="0">
              <a:latin typeface="+mn-lt"/>
              <a:cs typeface="Arabic Typesetting" panose="03020402040406030203" pitchFamily="66" charset="-78"/>
            </a:rPr>
            <a:t>Abu Dhabi National Oil Co. - 2.9 million barrels per day</a:t>
          </a:r>
          <a:endParaRPr lang="en-US" sz="1100" b="0" kern="1200" dirty="0">
            <a:latin typeface="+mn-lt"/>
            <a:cs typeface="Arabic Typesetting" panose="03020402040406030203" pitchFamily="66" charset="-78"/>
          </a:endParaRPr>
        </a:p>
      </dsp:txBody>
      <dsp:txXfrm rot="-5400000">
        <a:off x="383548" y="19276"/>
        <a:ext cx="3561466" cy="321379"/>
      </dsp:txXfrm>
    </dsp:sp>
    <dsp:sp modelId="{F1C92BF8-BAB6-44C5-B70B-0AEEA0202BA1}">
      <dsp:nvSpPr>
        <dsp:cNvPr id="0" name=""/>
        <dsp:cNvSpPr/>
      </dsp:nvSpPr>
      <dsp:spPr>
        <a:xfrm rot="5400000">
          <a:off x="-82188" y="570274"/>
          <a:ext cx="547925" cy="383547"/>
        </a:xfrm>
        <a:prstGeom prst="chevron">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2" y="679859"/>
        <a:ext cx="383547" cy="164378"/>
      </dsp:txXfrm>
    </dsp:sp>
    <dsp:sp modelId="{4367AD59-3CA5-4B4C-8A13-63005C6C7F58}">
      <dsp:nvSpPr>
        <dsp:cNvPr id="0" name=""/>
        <dsp:cNvSpPr/>
      </dsp:nvSpPr>
      <dsp:spPr>
        <a:xfrm rot="5400000">
          <a:off x="1994898" y="-1123264"/>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err="1" smtClean="0">
              <a:latin typeface="+mn-lt"/>
              <a:cs typeface="Arabic Typesetting" panose="03020402040406030203" pitchFamily="66" charset="-78"/>
            </a:rPr>
            <a:t>Sonatrach</a:t>
          </a:r>
          <a:r>
            <a:rPr lang="en-US" sz="1100" b="0" kern="1200" dirty="0" smtClean="0">
              <a:latin typeface="+mn-lt"/>
              <a:cs typeface="Arabic Typesetting" panose="03020402040406030203" pitchFamily="66" charset="-78"/>
            </a:rPr>
            <a:t> - 2.7 million barrels per day</a:t>
          </a:r>
          <a:endParaRPr lang="en-US" sz="1100" b="0" kern="1200" dirty="0">
            <a:latin typeface="+mn-lt"/>
            <a:cs typeface="Arabic Typesetting" panose="03020402040406030203" pitchFamily="66" charset="-78"/>
          </a:endParaRPr>
        </a:p>
      </dsp:txBody>
      <dsp:txXfrm rot="-5400000">
        <a:off x="383548" y="505472"/>
        <a:ext cx="3561466" cy="321379"/>
      </dsp:txXfrm>
    </dsp:sp>
    <dsp:sp modelId="{8C6845BA-D602-4403-8DB3-0BE165F5DF78}">
      <dsp:nvSpPr>
        <dsp:cNvPr id="0" name=""/>
        <dsp:cNvSpPr/>
      </dsp:nvSpPr>
      <dsp:spPr>
        <a:xfrm rot="5400000">
          <a:off x="-82188" y="1056471"/>
          <a:ext cx="547925" cy="383547"/>
        </a:xfrm>
        <a:prstGeom prst="chevron">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2" y="1166056"/>
        <a:ext cx="383547" cy="164378"/>
      </dsp:txXfrm>
    </dsp:sp>
    <dsp:sp modelId="{AE833941-4DF1-42F4-A2FC-A6E9AA917548}">
      <dsp:nvSpPr>
        <dsp:cNvPr id="0" name=""/>
        <dsp:cNvSpPr/>
      </dsp:nvSpPr>
      <dsp:spPr>
        <a:xfrm rot="5400000">
          <a:off x="1994898" y="-637067"/>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smtClean="0">
              <a:effectLst/>
              <a:latin typeface="+mn-lt"/>
              <a:cs typeface="Arabic Typesetting" panose="03020402040406030203" pitchFamily="66" charset="-78"/>
            </a:rPr>
            <a:t>Total - 2.7 million barrels per day</a:t>
          </a:r>
          <a:endParaRPr lang="en-US" sz="1100" b="0" kern="1200" dirty="0">
            <a:latin typeface="+mn-lt"/>
            <a:cs typeface="Arabic Typesetting" panose="03020402040406030203" pitchFamily="66" charset="-78"/>
          </a:endParaRPr>
        </a:p>
      </dsp:txBody>
      <dsp:txXfrm rot="-5400000">
        <a:off x="383548" y="991669"/>
        <a:ext cx="3561466" cy="321379"/>
      </dsp:txXfrm>
    </dsp:sp>
    <dsp:sp modelId="{115D8274-1AA0-4343-9888-449BD00D4B28}">
      <dsp:nvSpPr>
        <dsp:cNvPr id="0" name=""/>
        <dsp:cNvSpPr/>
      </dsp:nvSpPr>
      <dsp:spPr>
        <a:xfrm rot="5400000">
          <a:off x="-82188" y="1542668"/>
          <a:ext cx="547925" cy="383547"/>
        </a:xfrm>
        <a:prstGeom prst="chevron">
          <a:avLst/>
        </a:prstGeom>
        <a:blipFill rotWithShape="0">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2" y="1652253"/>
        <a:ext cx="383547" cy="164378"/>
      </dsp:txXfrm>
    </dsp:sp>
    <dsp:sp modelId="{8715795E-F628-4585-9D3A-64968D8784A5}">
      <dsp:nvSpPr>
        <dsp:cNvPr id="0" name=""/>
        <dsp:cNvSpPr/>
      </dsp:nvSpPr>
      <dsp:spPr>
        <a:xfrm rot="5400000">
          <a:off x="1994898" y="-150870"/>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err="1" smtClean="0">
              <a:latin typeface="+mn-lt"/>
              <a:cs typeface="Arabic Typesetting" panose="03020402040406030203" pitchFamily="66" charset="-78"/>
            </a:rPr>
            <a:t>Petrobras</a:t>
          </a:r>
          <a:r>
            <a:rPr lang="en-US" sz="1100" b="0" kern="1200" dirty="0" smtClean="0">
              <a:latin typeface="+mn-lt"/>
              <a:cs typeface="Arabic Typesetting" panose="03020402040406030203" pitchFamily="66" charset="-78"/>
            </a:rPr>
            <a:t> - 2.6 million barrels per day</a:t>
          </a:r>
          <a:endParaRPr lang="en-US" sz="1100" b="0" kern="1200" dirty="0">
            <a:latin typeface="+mn-lt"/>
            <a:cs typeface="Arabic Typesetting" panose="03020402040406030203" pitchFamily="66" charset="-78"/>
          </a:endParaRPr>
        </a:p>
      </dsp:txBody>
      <dsp:txXfrm rot="-5400000">
        <a:off x="383548" y="1477866"/>
        <a:ext cx="3561466" cy="321379"/>
      </dsp:txXfrm>
    </dsp:sp>
    <dsp:sp modelId="{BE4EB49F-9E17-451D-94DC-D81705194C8D}">
      <dsp:nvSpPr>
        <dsp:cNvPr id="0" name=""/>
        <dsp:cNvSpPr/>
      </dsp:nvSpPr>
      <dsp:spPr>
        <a:xfrm rot="5400000">
          <a:off x="-82188" y="2028865"/>
          <a:ext cx="547925" cy="383547"/>
        </a:xfrm>
        <a:prstGeom prst="chevron">
          <a:avLst/>
        </a:prstGeom>
        <a:blipFill rotWithShape="0">
          <a:blip xmlns:r="http://schemas.openxmlformats.org/officeDocument/2006/relationships" r:embed="rId5"/>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endParaRPr lang="en-US" sz="1100" b="0" kern="1200" dirty="0">
            <a:latin typeface="+mn-lt"/>
            <a:cs typeface="Arabic Typesetting" panose="03020402040406030203" pitchFamily="66" charset="-78"/>
          </a:endParaRPr>
        </a:p>
      </dsp:txBody>
      <dsp:txXfrm rot="-5400000">
        <a:off x="2" y="2138450"/>
        <a:ext cx="383547" cy="164378"/>
      </dsp:txXfrm>
    </dsp:sp>
    <dsp:sp modelId="{B32B8EB2-2886-4C12-8A66-8BC58F5B2B84}">
      <dsp:nvSpPr>
        <dsp:cNvPr id="0" name=""/>
        <dsp:cNvSpPr/>
      </dsp:nvSpPr>
      <dsp:spPr>
        <a:xfrm rot="5400000">
          <a:off x="1994898" y="335326"/>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rtl="0">
            <a:lnSpc>
              <a:spcPct val="90000"/>
            </a:lnSpc>
            <a:spcBef>
              <a:spcPct val="0"/>
            </a:spcBef>
            <a:spcAft>
              <a:spcPct val="15000"/>
            </a:spcAft>
            <a:buChar char="••"/>
          </a:pPr>
          <a:r>
            <a:rPr lang="en-US" sz="1100" b="0" kern="1200" dirty="0" err="1" smtClean="0">
              <a:latin typeface="+mn-lt"/>
              <a:cs typeface="Arabic Typesetting" panose="03020402040406030203" pitchFamily="66" charset="-78"/>
            </a:rPr>
            <a:t>Rosneft</a:t>
          </a:r>
          <a:r>
            <a:rPr lang="en-US" sz="1100" b="0" kern="1200" dirty="0" smtClean="0">
              <a:latin typeface="+mn-lt"/>
              <a:cs typeface="Arabic Typesetting" panose="03020402040406030203" pitchFamily="66" charset="-78"/>
            </a:rPr>
            <a:t> - 2.6 million barrels per day</a:t>
          </a:r>
          <a:endParaRPr lang="en-US" sz="1100" b="0" kern="1200" dirty="0">
            <a:latin typeface="+mn-lt"/>
            <a:cs typeface="Arabic Typesetting" panose="03020402040406030203" pitchFamily="66" charset="-78"/>
          </a:endParaRPr>
        </a:p>
      </dsp:txBody>
      <dsp:txXfrm rot="-5400000">
        <a:off x="383548" y="1964062"/>
        <a:ext cx="3561466" cy="321379"/>
      </dsp:txXfrm>
    </dsp:sp>
    <dsp:sp modelId="{D27A5F05-5D45-43FA-A799-B6BF8CABBEF8}">
      <dsp:nvSpPr>
        <dsp:cNvPr id="0" name=""/>
        <dsp:cNvSpPr/>
      </dsp:nvSpPr>
      <dsp:spPr>
        <a:xfrm rot="5400000">
          <a:off x="-82188" y="2515062"/>
          <a:ext cx="547925" cy="383547"/>
        </a:xfrm>
        <a:prstGeom prst="chevron">
          <a:avLst/>
        </a:prstGeom>
        <a:blipFill rotWithShape="0">
          <a:blip xmlns:r="http://schemas.openxmlformats.org/officeDocument/2006/relationships" r:embed="rId6"/>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endParaRPr lang="en-US" sz="1000" b="0" kern="1200" dirty="0">
            <a:latin typeface="+mn-lt"/>
            <a:cs typeface="Arabic Typesetting" panose="03020402040406030203" pitchFamily="66" charset="-78"/>
          </a:endParaRPr>
        </a:p>
      </dsp:txBody>
      <dsp:txXfrm rot="-5400000">
        <a:off x="2" y="2624647"/>
        <a:ext cx="383547" cy="164378"/>
      </dsp:txXfrm>
    </dsp:sp>
    <dsp:sp modelId="{C0E8C25F-B9B9-4C22-A427-08E219734512}">
      <dsp:nvSpPr>
        <dsp:cNvPr id="0" name=""/>
        <dsp:cNvSpPr/>
      </dsp:nvSpPr>
      <dsp:spPr>
        <a:xfrm rot="5400000">
          <a:off x="1994898" y="821523"/>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Iraqi Oil Ministry - 2.3 million barrels per day</a:t>
          </a:r>
          <a:endParaRPr lang="en-US" sz="1400" kern="1200" dirty="0"/>
        </a:p>
      </dsp:txBody>
      <dsp:txXfrm rot="-5400000">
        <a:off x="383548" y="2450259"/>
        <a:ext cx="3561466" cy="321379"/>
      </dsp:txXfrm>
    </dsp:sp>
    <dsp:sp modelId="{3B39D1AB-2A3B-4C14-9341-F295E583EC9E}">
      <dsp:nvSpPr>
        <dsp:cNvPr id="0" name=""/>
        <dsp:cNvSpPr/>
      </dsp:nvSpPr>
      <dsp:spPr>
        <a:xfrm rot="5400000">
          <a:off x="-82188" y="3001259"/>
          <a:ext cx="547925" cy="383547"/>
        </a:xfrm>
        <a:prstGeom prst="chevron">
          <a:avLst/>
        </a:prstGeom>
        <a:blipFill rotWithShape="0">
          <a:blip xmlns:r="http://schemas.openxmlformats.org/officeDocument/2006/relationships" r:embed="rId7"/>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endParaRPr lang="en-US" sz="1000" b="0" kern="1200" dirty="0">
            <a:latin typeface="+mn-lt"/>
            <a:cs typeface="Arabic Typesetting" panose="03020402040406030203" pitchFamily="66" charset="-78"/>
          </a:endParaRPr>
        </a:p>
      </dsp:txBody>
      <dsp:txXfrm rot="-5400000">
        <a:off x="2" y="3110844"/>
        <a:ext cx="383547" cy="164378"/>
      </dsp:txXfrm>
    </dsp:sp>
    <dsp:sp modelId="{53237DC7-4B12-498C-9DE0-1F47BB62D7E1}">
      <dsp:nvSpPr>
        <dsp:cNvPr id="0" name=""/>
        <dsp:cNvSpPr/>
      </dsp:nvSpPr>
      <dsp:spPr>
        <a:xfrm rot="5400000">
          <a:off x="1994898" y="1307720"/>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Qatar Petroleum - 2.3 million barrels per day</a:t>
          </a:r>
          <a:endParaRPr lang="en-US" sz="1400" kern="1200" dirty="0"/>
        </a:p>
      </dsp:txBody>
      <dsp:txXfrm rot="-5400000">
        <a:off x="383548" y="2936456"/>
        <a:ext cx="3561466" cy="321379"/>
      </dsp:txXfrm>
    </dsp:sp>
    <dsp:sp modelId="{DF38F43D-F769-4586-A3F3-2BD2A3AECCDF}">
      <dsp:nvSpPr>
        <dsp:cNvPr id="0" name=""/>
        <dsp:cNvSpPr/>
      </dsp:nvSpPr>
      <dsp:spPr>
        <a:xfrm rot="5400000">
          <a:off x="-82188" y="3487456"/>
          <a:ext cx="547925" cy="383547"/>
        </a:xfrm>
        <a:prstGeom prst="chevron">
          <a:avLst/>
        </a:prstGeom>
        <a:blipFill rotWithShape="0">
          <a:blip xmlns:r="http://schemas.openxmlformats.org/officeDocument/2006/relationships" r:embed="rId5"/>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endParaRPr lang="en-US" sz="1000" b="0" kern="1200" dirty="0">
            <a:latin typeface="+mn-lt"/>
            <a:cs typeface="Arabic Typesetting" panose="03020402040406030203" pitchFamily="66" charset="-78"/>
          </a:endParaRPr>
        </a:p>
      </dsp:txBody>
      <dsp:txXfrm rot="-5400000">
        <a:off x="2" y="3597041"/>
        <a:ext cx="383547" cy="164378"/>
      </dsp:txXfrm>
    </dsp:sp>
    <dsp:sp modelId="{21F3F080-ACBD-41D3-998A-BE000F46E1BA}">
      <dsp:nvSpPr>
        <dsp:cNvPr id="0" name=""/>
        <dsp:cNvSpPr/>
      </dsp:nvSpPr>
      <dsp:spPr>
        <a:xfrm rot="5400000">
          <a:off x="1994898" y="1793917"/>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Lukoil - 2.2 million barrels per day</a:t>
          </a:r>
          <a:endParaRPr lang="en-US" sz="1400" kern="1200" dirty="0"/>
        </a:p>
      </dsp:txBody>
      <dsp:txXfrm rot="-5400000">
        <a:off x="383548" y="3422653"/>
        <a:ext cx="3561466" cy="321379"/>
      </dsp:txXfrm>
    </dsp:sp>
    <dsp:sp modelId="{73E49A7D-2D50-4E7B-B136-87420B21D25C}">
      <dsp:nvSpPr>
        <dsp:cNvPr id="0" name=""/>
        <dsp:cNvSpPr/>
      </dsp:nvSpPr>
      <dsp:spPr>
        <a:xfrm rot="5400000">
          <a:off x="-82188" y="3973653"/>
          <a:ext cx="547925" cy="383547"/>
        </a:xfrm>
        <a:prstGeom prst="chevron">
          <a:avLst/>
        </a:prstGeom>
        <a:blipFill rotWithShape="0">
          <a:blip xmlns:r="http://schemas.openxmlformats.org/officeDocument/2006/relationships" r:embed="rId8"/>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b="0" kern="1200" dirty="0" smtClean="0">
              <a:latin typeface="+mn-lt"/>
              <a:cs typeface="Arabic Typesetting" panose="03020402040406030203" pitchFamily="66" charset="-78"/>
            </a:rPr>
            <a:t>-</a:t>
          </a:r>
          <a:endParaRPr lang="en-US" sz="1000" b="0" kern="1200" dirty="0">
            <a:latin typeface="+mn-lt"/>
            <a:cs typeface="Arabic Typesetting" panose="03020402040406030203" pitchFamily="66" charset="-78"/>
          </a:endParaRPr>
        </a:p>
      </dsp:txBody>
      <dsp:txXfrm rot="-5400000">
        <a:off x="2" y="4083238"/>
        <a:ext cx="383547" cy="164378"/>
      </dsp:txXfrm>
    </dsp:sp>
    <dsp:sp modelId="{82D97027-4540-4FA5-8918-555494CC27E5}">
      <dsp:nvSpPr>
        <dsp:cNvPr id="0" name=""/>
        <dsp:cNvSpPr/>
      </dsp:nvSpPr>
      <dsp:spPr>
        <a:xfrm rot="5400000">
          <a:off x="1994898" y="2280114"/>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err="1" smtClean="0"/>
            <a:t>Eni</a:t>
          </a:r>
          <a:r>
            <a:rPr lang="en-US" sz="1400" kern="1200" dirty="0" smtClean="0"/>
            <a:t> - 2.2 million barrels per day</a:t>
          </a:r>
          <a:endParaRPr lang="en-US" sz="1400" kern="1200" dirty="0"/>
        </a:p>
      </dsp:txBody>
      <dsp:txXfrm rot="-5400000">
        <a:off x="383548" y="3908850"/>
        <a:ext cx="3561466" cy="321379"/>
      </dsp:txXfrm>
    </dsp:sp>
    <dsp:sp modelId="{2ACFC658-BCAB-4C17-A39A-6FD002149D75}">
      <dsp:nvSpPr>
        <dsp:cNvPr id="0" name=""/>
        <dsp:cNvSpPr/>
      </dsp:nvSpPr>
      <dsp:spPr>
        <a:xfrm rot="5400000">
          <a:off x="-82188" y="4459849"/>
          <a:ext cx="547925" cy="383547"/>
        </a:xfrm>
        <a:prstGeom prst="chevron">
          <a:avLst/>
        </a:prstGeom>
        <a:blipFill rotWithShape="0">
          <a:blip xmlns:r="http://schemas.openxmlformats.org/officeDocument/2006/relationships" r:embed="rId9"/>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endParaRPr lang="en-US" sz="1000" b="0" kern="1200" dirty="0">
            <a:latin typeface="+mn-lt"/>
            <a:cs typeface="Arabic Typesetting" panose="03020402040406030203" pitchFamily="66" charset="-78"/>
          </a:endParaRPr>
        </a:p>
      </dsp:txBody>
      <dsp:txXfrm rot="-5400000">
        <a:off x="2" y="4569434"/>
        <a:ext cx="383547" cy="164378"/>
      </dsp:txXfrm>
    </dsp:sp>
    <dsp:sp modelId="{A213F953-FC1C-4321-9041-E8C1651A3727}">
      <dsp:nvSpPr>
        <dsp:cNvPr id="0" name=""/>
        <dsp:cNvSpPr/>
      </dsp:nvSpPr>
      <dsp:spPr>
        <a:xfrm rot="5400000">
          <a:off x="1994898" y="2766310"/>
          <a:ext cx="356151" cy="35788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Statoil - 2.1 million barrels per day</a:t>
          </a:r>
          <a:endParaRPr lang="en-US" sz="1400" kern="1200" dirty="0"/>
        </a:p>
      </dsp:txBody>
      <dsp:txXfrm rot="-5400000">
        <a:off x="383548" y="4395046"/>
        <a:ext cx="3561466" cy="3213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23/12/37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23/12/37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23/12/37</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23/12/37</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23/12/37</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23/12/37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23/12/37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2000" r="-22000"/>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pPr/>
              <a:t>23/12/37</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image" Target="../media/image22.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4.wmf"/></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6.jpeg"/><Relationship Id="rId5" Type="http://schemas.microsoft.com/office/2007/relationships/hdphoto" Target="../media/hdphoto4.wdp"/><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7.wdp"/><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p:cNvSpPr/>
          <p:nvPr/>
        </p:nvSpPr>
        <p:spPr>
          <a:xfrm>
            <a:off x="1056166" y="2492896"/>
            <a:ext cx="6624736" cy="320087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6600" b="1" cap="none" spc="50" dirty="0" smtClean="0">
                <a:ln w="11430"/>
                <a:solidFill>
                  <a:srgbClr val="E96E09"/>
                </a:solidFill>
                <a:effectLst>
                  <a:outerShdw blurRad="76200" dist="50800" dir="5400000" algn="tl" rotWithShape="0">
                    <a:srgbClr val="000000">
                      <a:alpha val="65000"/>
                    </a:srgbClr>
                  </a:outerShdw>
                </a:effectLst>
              </a:rPr>
              <a:t>حجرة الإطفاء الذاتية</a:t>
            </a:r>
          </a:p>
          <a:p>
            <a:pPr algn="ctr"/>
            <a:r>
              <a:rPr lang="ar-SA" sz="3600" b="1" cap="none" spc="50" dirty="0" smtClean="0">
                <a:ln w="11430"/>
                <a:solidFill>
                  <a:srgbClr val="E96E09"/>
                </a:solidFill>
                <a:effectLst>
                  <a:outerShdw blurRad="76200" dist="50800" dir="5400000" algn="tl" rotWithShape="0">
                    <a:srgbClr val="000000">
                      <a:alpha val="65000"/>
                    </a:srgbClr>
                  </a:outerShdw>
                </a:effectLst>
              </a:rPr>
              <a:t>لإطفاء </a:t>
            </a:r>
            <a:r>
              <a:rPr lang="ar-SA" sz="3600" b="1" spc="50" dirty="0">
                <a:ln w="11430"/>
                <a:solidFill>
                  <a:srgbClr val="E96E09"/>
                </a:solidFill>
                <a:effectLst>
                  <a:outerShdw blurRad="76200" dist="50800" dir="5400000" algn="tl" rotWithShape="0">
                    <a:srgbClr val="000000">
                      <a:alpha val="65000"/>
                    </a:srgbClr>
                  </a:outerShdw>
                </a:effectLst>
              </a:rPr>
              <a:t>آ</a:t>
            </a:r>
            <a:r>
              <a:rPr lang="ar-SA" sz="3600" b="1" cap="none" spc="50" dirty="0" smtClean="0">
                <a:ln w="11430"/>
                <a:solidFill>
                  <a:srgbClr val="E96E09"/>
                </a:solidFill>
                <a:effectLst>
                  <a:outerShdw blurRad="76200" dist="50800" dir="5400000" algn="tl" rotWithShape="0">
                    <a:srgbClr val="000000">
                      <a:alpha val="65000"/>
                    </a:srgbClr>
                  </a:outerShdw>
                </a:effectLst>
              </a:rPr>
              <a:t>بار النفط والغاز</a:t>
            </a:r>
          </a:p>
          <a:p>
            <a:pPr algn="ctr"/>
            <a:r>
              <a:rPr lang="en-US" sz="3600" b="1" spc="50" dirty="0" smtClean="0">
                <a:ln w="11430"/>
                <a:solidFill>
                  <a:srgbClr val="00602B"/>
                </a:solidFill>
                <a:effectLst>
                  <a:outerShdw blurRad="76200" dist="50800" dir="5400000" algn="tl" rotWithShape="0">
                    <a:srgbClr val="000000">
                      <a:alpha val="65000"/>
                    </a:srgbClr>
                  </a:outerShdw>
                </a:effectLst>
              </a:rPr>
              <a:t>00966503954227</a:t>
            </a:r>
            <a:endParaRPr lang="ar-SA" sz="3600" b="1" spc="50" dirty="0" smtClean="0">
              <a:ln w="11430"/>
              <a:solidFill>
                <a:srgbClr val="00602B"/>
              </a:solidFill>
              <a:effectLst>
                <a:outerShdw blurRad="76200" dist="50800" dir="5400000" algn="tl" rotWithShape="0">
                  <a:srgbClr val="000000">
                    <a:alpha val="65000"/>
                  </a:srgbClr>
                </a:outerShdw>
              </a:effectLst>
            </a:endParaRPr>
          </a:p>
          <a:p>
            <a:pPr algn="ctr"/>
            <a:r>
              <a:rPr lang="en-US" sz="3600" b="1" spc="50" dirty="0" smtClean="0">
                <a:ln w="11430"/>
                <a:solidFill>
                  <a:schemeClr val="accent2"/>
                </a:solidFill>
                <a:effectLst>
                  <a:outerShdw blurRad="76200" dist="50800" dir="5400000" algn="tl" rotWithShape="0">
                    <a:srgbClr val="000000">
                      <a:alpha val="65000"/>
                    </a:srgbClr>
                  </a:outerShdw>
                </a:effectLst>
              </a:rPr>
              <a:t>firerkh@gmail.com</a:t>
            </a:r>
          </a:p>
          <a:p>
            <a:pPr algn="ctr"/>
            <a:endParaRPr lang="ar-SA" sz="2800" b="1" cap="none" spc="50" dirty="0">
              <a:ln w="11430"/>
              <a:solidFill>
                <a:srgbClr val="E96E09"/>
              </a:solidFill>
              <a:effectLst>
                <a:outerShdw blurRad="76200" dist="50800" dir="5400000" algn="tl" rotWithShape="0">
                  <a:srgbClr val="000000">
                    <a:alpha val="65000"/>
                  </a:srgbClr>
                </a:outerShdw>
              </a:effectLst>
            </a:endParaRPr>
          </a:p>
        </p:txBody>
      </p:sp>
      <p:pic>
        <p:nvPicPr>
          <p:cNvPr id="11" name="صورة 10" descr="موn.jpg"/>
          <p:cNvPicPr/>
          <p:nvPr/>
        </p:nvPicPr>
        <p:blipFill>
          <a:blip r:embed="rId2" cstate="print">
            <a:extLst>
              <a:ext uri="{BEBA8EAE-BF5A-486C-A8C5-ECC9F3942E4B}">
                <a14:imgProps xmlns:a14="http://schemas.microsoft.com/office/drawing/2010/main">
                  <a14:imgLayer r:embed="rId3">
                    <a14:imgEffect>
                      <a14:artisticPhotocopy/>
                    </a14:imgEffect>
                    <a14:imgEffect>
                      <a14:sharpenSoften amount="65000"/>
                    </a14:imgEffect>
                    <a14:imgEffect>
                      <a14:colorTemperature colorTemp="9250"/>
                    </a14:imgEffect>
                    <a14:imgEffect>
                      <a14:saturation sat="400000"/>
                    </a14:imgEffect>
                    <a14:imgEffect>
                      <a14:brightnessContrast bright="20000"/>
                    </a14:imgEffect>
                  </a14:imgLayer>
                </a14:imgProps>
              </a:ext>
            </a:extLst>
          </a:blip>
          <a:stretch>
            <a:fillRect/>
          </a:stretch>
        </p:blipFill>
        <p:spPr>
          <a:xfrm>
            <a:off x="6588224" y="255404"/>
            <a:ext cx="2147174" cy="2237492"/>
          </a:xfrm>
          <a:prstGeom prst="rect">
            <a:avLst/>
          </a:prstGeom>
          <a:gradFill>
            <a:gsLst>
              <a:gs pos="0">
                <a:schemeClr val="accent1">
                  <a:tint val="66000"/>
                  <a:satMod val="160000"/>
                </a:schemeClr>
              </a:gs>
              <a:gs pos="41000">
                <a:schemeClr val="accent1">
                  <a:tint val="44500"/>
                  <a:satMod val="160000"/>
                </a:schemeClr>
              </a:gs>
              <a:gs pos="35000">
                <a:schemeClr val="tx2">
                  <a:lumMod val="60000"/>
                  <a:lumOff val="40000"/>
                </a:schemeClr>
              </a:gs>
            </a:gsLst>
            <a:lin ang="5400000" scaled="0"/>
          </a:gradFill>
          <a:ln>
            <a:noFill/>
          </a:ln>
          <a:effectLst>
            <a:glow rad="457200">
              <a:schemeClr val="accent6">
                <a:satMod val="175000"/>
                <a:alpha val="40000"/>
              </a:schemeClr>
            </a:glow>
            <a:softEdge rad="112500"/>
          </a:effectLst>
        </p:spPr>
        <p:style>
          <a:lnRef idx="0">
            <a:scrgbClr r="0" g="0" b="0"/>
          </a:lnRef>
          <a:fillRef idx="1001">
            <a:schemeClr val="lt1"/>
          </a:fillRef>
          <a:effectRef idx="0">
            <a:scrgbClr r="0" g="0" b="0"/>
          </a:effectRef>
          <a:fontRef idx="major"/>
        </p:style>
      </p:pic>
      <p:sp>
        <p:nvSpPr>
          <p:cNvPr id="1026" name="Text Box 2"/>
          <p:cNvSpPr txBox="1">
            <a:spLocks noChangeArrowheads="1"/>
          </p:cNvSpPr>
          <p:nvPr/>
        </p:nvSpPr>
        <p:spPr bwMode="auto">
          <a:xfrm>
            <a:off x="2406142" y="476672"/>
            <a:ext cx="4182081" cy="936104"/>
          </a:xfrm>
          <a:prstGeom prst="rect">
            <a:avLst/>
          </a:prstGeom>
          <a:solidFill>
            <a:srgbClr val="F9F9A9"/>
          </a:solidFill>
          <a:ln w="76200">
            <a:solidFill>
              <a:srgbClr val="C2D69B"/>
            </a:solidFill>
            <a:miter lim="800000"/>
            <a:headEnd/>
            <a:tailEnd/>
          </a:ln>
          <a:effectLst>
            <a:outerShdw dist="28398" dir="3806097" algn="ctr" rotWithShape="0">
              <a:srgbClr val="4E6128">
                <a:alpha val="50000"/>
              </a:srgbClr>
            </a:outerShdw>
            <a:softEdge rad="317500"/>
          </a:effectLst>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0"/>
              </a:spcBef>
              <a:spcAft>
                <a:spcPts val="1000"/>
              </a:spcAft>
              <a:buClrTx/>
              <a:buSzTx/>
              <a:buFontTx/>
              <a:buNone/>
              <a:tabLst/>
            </a:pPr>
            <a:r>
              <a:rPr kumimoji="0" lang="ar-SA" sz="4800" b="1" i="0" u="none" strike="noStrike" normalizeH="0" baseline="0" dirty="0" smtClean="0">
                <a:ln w="19050">
                  <a:solidFill>
                    <a:schemeClr val="tx2">
                      <a:tint val="1000"/>
                    </a:schemeClr>
                  </a:solidFill>
                  <a:prstDash val="solid"/>
                </a:ln>
                <a:solidFill>
                  <a:srgbClr val="00602B"/>
                </a:solidFill>
                <a:effectLst>
                  <a:outerShdw blurRad="50000" dist="50800" dir="7500000" algn="tl">
                    <a:srgbClr val="000000">
                      <a:shade val="5000"/>
                      <a:alpha val="35000"/>
                    </a:srgbClr>
                  </a:outerShdw>
                </a:effectLst>
                <a:latin typeface="Adobe Arabic" pitchFamily="18" charset="-78"/>
                <a:ea typeface="Arial" pitchFamily="34" charset="0"/>
                <a:cs typeface="Adobe Arabic" pitchFamily="18" charset="-78"/>
              </a:rPr>
              <a:t>المملكة العربية السعودية</a:t>
            </a:r>
            <a:endParaRPr kumimoji="0" lang="ar-SA" sz="2800" b="1" i="0" u="none" strike="noStrike" normalizeH="0" baseline="0" dirty="0" smtClean="0">
              <a:ln w="19050">
                <a:solidFill>
                  <a:schemeClr val="tx2">
                    <a:tint val="1000"/>
                  </a:schemeClr>
                </a:solidFill>
                <a:prstDash val="solid"/>
              </a:ln>
              <a:solidFill>
                <a:srgbClr val="00602B"/>
              </a:solidFill>
              <a:effectLst>
                <a:outerShdw blurRad="50000" dist="50800" dir="7500000" algn="tl">
                  <a:srgbClr val="000000">
                    <a:shade val="5000"/>
                    <a:alpha val="35000"/>
                  </a:srgbClr>
                </a:outerShdw>
              </a:effectLst>
              <a:latin typeface="Arial" pitchFamily="34" charset="0"/>
              <a:cs typeface="Arial" pitchFamily="34" charset="0"/>
            </a:endParaRPr>
          </a:p>
        </p:txBody>
      </p:sp>
      <p:sp>
        <p:nvSpPr>
          <p:cNvPr id="13" name="مربع نص 12"/>
          <p:cNvSpPr txBox="1"/>
          <p:nvPr/>
        </p:nvSpPr>
        <p:spPr>
          <a:xfrm>
            <a:off x="1400568" y="5316420"/>
            <a:ext cx="5328592" cy="461665"/>
          </a:xfrm>
          <a:prstGeom prst="rect">
            <a:avLst/>
          </a:prstGeom>
          <a:noFill/>
        </p:spPr>
        <p:txBody>
          <a:bodyPr wrap="square" rtlCol="1">
            <a:spAutoFit/>
          </a:bodyPr>
          <a:lstStyle/>
          <a:p>
            <a:r>
              <a:rPr lang="ar-SA" sz="2400" b="1" dirty="0" smtClean="0">
                <a:ln w="1905"/>
                <a:solidFill>
                  <a:schemeClr val="tx2">
                    <a:lumMod val="75000"/>
                  </a:schemeClr>
                </a:solidFill>
                <a:effectLst>
                  <a:glow rad="139700">
                    <a:schemeClr val="accent6">
                      <a:satMod val="175000"/>
                      <a:alpha val="40000"/>
                    </a:schemeClr>
                  </a:glow>
                  <a:innerShdw blurRad="69850" dist="43180" dir="5400000">
                    <a:srgbClr val="000000">
                      <a:alpha val="65000"/>
                    </a:srgbClr>
                  </a:innerShdw>
                </a:effectLst>
              </a:rPr>
              <a:t>المخترع / د. عشوان بن مرضي الدوسري</a:t>
            </a:r>
            <a:endParaRPr lang="ar-SA" sz="2400" b="1" dirty="0">
              <a:ln w="1905"/>
              <a:solidFill>
                <a:schemeClr val="tx2">
                  <a:lumMod val="75000"/>
                </a:schemeClr>
              </a:solidFill>
              <a:effectLst>
                <a:glow rad="139700">
                  <a:schemeClr val="accent6">
                    <a:satMod val="175000"/>
                    <a:alpha val="40000"/>
                  </a:schemeClr>
                </a:glow>
                <a:innerShdw blurRad="69850" dist="43180" dir="5400000">
                  <a:srgbClr val="000000">
                    <a:alpha val="65000"/>
                  </a:srgbClr>
                </a:innerShdw>
              </a:effectLst>
            </a:endParaRPr>
          </a:p>
        </p:txBody>
      </p:sp>
      <p:pic>
        <p:nvPicPr>
          <p:cNvPr id="7" name="Picture 2" descr="C:\Users\Ashwan.org2\Desktop\البرشور\شعارات\نموذج المؤسسة 1 - نسخة.jpg"/>
          <p:cNvPicPr>
            <a:picLocks noChangeAspect="1" noChangeArrowheads="1"/>
          </p:cNvPicPr>
          <p:nvPr/>
        </p:nvPicPr>
        <p:blipFill>
          <a:blip r:embed="rId4" cstate="print"/>
          <a:srcRect/>
          <a:stretch>
            <a:fillRect/>
          </a:stretch>
        </p:blipFill>
        <p:spPr bwMode="auto">
          <a:xfrm>
            <a:off x="179512" y="332655"/>
            <a:ext cx="2391737" cy="1944217"/>
          </a:xfrm>
          <a:prstGeom prst="rect">
            <a:avLst/>
          </a:prstGeom>
          <a:noFill/>
        </p:spPr>
      </p:pic>
      <p:pic>
        <p:nvPicPr>
          <p:cNvPr id="8" name="Picture 3"/>
          <p:cNvPicPr>
            <a:picLocks noChangeAspect="1" noChangeArrowheads="1"/>
          </p:cNvPicPr>
          <p:nvPr/>
        </p:nvPicPr>
        <p:blipFill>
          <a:blip r:embed="rId5" cstate="print"/>
          <a:srcRect/>
          <a:stretch>
            <a:fillRect/>
          </a:stretch>
        </p:blipFill>
        <p:spPr bwMode="auto">
          <a:xfrm>
            <a:off x="204120" y="1933447"/>
            <a:ext cx="2391738" cy="559449"/>
          </a:xfrm>
          <a:prstGeom prst="rect">
            <a:avLst/>
          </a:prstGeom>
          <a:noFill/>
          <a:ln w="9525">
            <a:noFill/>
            <a:miter lim="800000"/>
            <a:headEnd/>
            <a:tailEnd/>
          </a:ln>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5046652"/>
            <a:ext cx="1949321" cy="1462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5142784"/>
            <a:ext cx="1854547" cy="1366735"/>
          </a:xfrm>
          <a:prstGeom prst="rect">
            <a:avLst/>
          </a:prstGeom>
          <a:ln>
            <a:noFill/>
          </a:ln>
          <a:effectLst>
            <a:outerShdw blurRad="292100" dist="139700" dir="2700000" algn="tl" rotWithShape="0">
              <a:srgbClr val="333333">
                <a:alpha val="65000"/>
              </a:srgbClr>
            </a:outerShdw>
          </a:effectLst>
          <a:extLst/>
        </p:spPr>
      </p:pic>
      <p:pic>
        <p:nvPicPr>
          <p:cNvPr id="1027" name="Picture 3"/>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4117" y="6011402"/>
            <a:ext cx="4896155" cy="55245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145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79512" y="404664"/>
            <a:ext cx="8640960" cy="6001643"/>
          </a:xfrm>
          <a:prstGeom prst="rect">
            <a:avLst/>
          </a:prstGeom>
        </p:spPr>
        <p:txBody>
          <a:bodyPr wrap="square">
            <a:spAutoFit/>
          </a:bodyPr>
          <a:lstStyle/>
          <a:p>
            <a:pPr algn="ctr">
              <a:lnSpc>
                <a:spcPct val="110000"/>
              </a:lnSpc>
              <a:spcAft>
                <a:spcPts val="600"/>
              </a:spcAft>
            </a:pPr>
            <a:r>
              <a:rPr lang="ar-SA" sz="2800" b="1" dirty="0" smtClean="0">
                <a:latin typeface="Arabic Typesetting" panose="03020402040406030203" pitchFamily="66" charset="-78"/>
                <a:ea typeface="Calibri"/>
              </a:rPr>
              <a:t>الهدف من مشروع</a:t>
            </a:r>
          </a:p>
          <a:p>
            <a:pPr algn="ctr">
              <a:lnSpc>
                <a:spcPct val="110000"/>
              </a:lnSpc>
              <a:spcAft>
                <a:spcPts val="600"/>
              </a:spcAft>
            </a:pPr>
            <a:r>
              <a:rPr lang="ar-SA" sz="3200" b="1" u="sng" dirty="0" smtClean="0">
                <a:solidFill>
                  <a:srgbClr val="FF0000"/>
                </a:solidFill>
                <a:latin typeface="Arabic Typesetting" panose="03020402040406030203" pitchFamily="66" charset="-78"/>
                <a:ea typeface="Calibri"/>
              </a:rPr>
              <a:t>حجرة الاطفاء الذاتية</a:t>
            </a:r>
          </a:p>
          <a:p>
            <a:pPr algn="just">
              <a:lnSpc>
                <a:spcPct val="110000"/>
              </a:lnSpc>
              <a:spcAft>
                <a:spcPts val="600"/>
              </a:spcAft>
            </a:pPr>
            <a:r>
              <a:rPr lang="ar-SA" sz="2800" b="1" dirty="0" smtClean="0">
                <a:latin typeface="Arabic Typesetting" panose="03020402040406030203" pitchFamily="66" charset="-78"/>
                <a:ea typeface="Calibri"/>
              </a:rPr>
              <a:t>الهدف من مشروع منتج حجرة الاطفاء الذاتية هو انتاج وتسويق منتج ابتكاري محتكر ( دون منافس ) على الحكومات وشركات النفط والغاز وبحماية على مستوى عالمي لمدة تصل الى 19 عام قادمة قابلة لتمديد 20 سنة أخرى بموجب القوانين الدولية للملكية الفكرية . بحيث يعمل على التغلب على هذه المصاعب والحد من اثارها . حيث تتم عملية الاطفاء خلال 7 ثواني من بداء عملية الاطفاء للبئر المشتعل ويمكن لشخص واحد القيام بعملية الاطفاء . تتم عملية الوصول لأي بئر خلال ثلاث ساعات كأقصى حد حسب الأستراتيحية المخطط لها , والتي تتضمن مبدئيا ان يغطي كل جهاز من حجرة الاطفاء الذاتية اما مساحة تقدر 200كم  </a:t>
            </a:r>
            <a:r>
              <a:rPr lang="en-US" sz="2800" dirty="0" smtClean="0">
                <a:latin typeface="Arial Unicode MS" pitchFamily="34" charset="-128"/>
                <a:ea typeface="Arial Unicode MS" pitchFamily="34" charset="-128"/>
                <a:cs typeface="Arial Unicode MS" pitchFamily="34" charset="-128"/>
              </a:rPr>
              <a:t>x</a:t>
            </a:r>
            <a:r>
              <a:rPr lang="ar-SA" sz="2800" dirty="0" smtClean="0">
                <a:latin typeface="Arial Unicode MS" pitchFamily="34" charset="-128"/>
                <a:ea typeface="Arial Unicode MS" pitchFamily="34" charset="-128"/>
                <a:cs typeface="Arial Unicode MS" pitchFamily="34" charset="-128"/>
              </a:rPr>
              <a:t> </a:t>
            </a:r>
            <a:r>
              <a:rPr lang="ar-SA" sz="2800" b="1" dirty="0" smtClean="0">
                <a:latin typeface="Arial Unicode MS" pitchFamily="34" charset="-128"/>
                <a:ea typeface="Arial Unicode MS" pitchFamily="34" charset="-128"/>
              </a:rPr>
              <a:t>200كم او لكل 200 بئر جهاز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خطط انسيابي: استخراج 7"/>
          <p:cNvSpPr/>
          <p:nvPr/>
        </p:nvSpPr>
        <p:spPr>
          <a:xfrm>
            <a:off x="6551712" y="2420888"/>
            <a:ext cx="1368152" cy="1440160"/>
          </a:xfrm>
          <a:prstGeom prst="flowChartExtra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0000"/>
              </a:solidFill>
            </a:endParaRPr>
          </a:p>
        </p:txBody>
      </p:sp>
      <p:sp>
        <p:nvSpPr>
          <p:cNvPr id="9" name="مخطط انسيابي: استخراج 8"/>
          <p:cNvSpPr/>
          <p:nvPr/>
        </p:nvSpPr>
        <p:spPr>
          <a:xfrm>
            <a:off x="7271792" y="3933056"/>
            <a:ext cx="1368152" cy="1440160"/>
          </a:xfrm>
          <a:prstGeom prst="flowChartExtra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0000"/>
              </a:solidFill>
            </a:endParaRPr>
          </a:p>
        </p:txBody>
      </p:sp>
      <p:sp>
        <p:nvSpPr>
          <p:cNvPr id="11" name="مخطط انسيابي: استخراج 10"/>
          <p:cNvSpPr/>
          <p:nvPr/>
        </p:nvSpPr>
        <p:spPr>
          <a:xfrm>
            <a:off x="5831632" y="3933056"/>
            <a:ext cx="1368152" cy="1440160"/>
          </a:xfrm>
          <a:prstGeom prst="flowChartExtra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0000"/>
              </a:solidFill>
            </a:endParaRPr>
          </a:p>
        </p:txBody>
      </p:sp>
      <p:sp>
        <p:nvSpPr>
          <p:cNvPr id="12" name="مخطط انسيابي: استخراج 11"/>
          <p:cNvSpPr/>
          <p:nvPr/>
        </p:nvSpPr>
        <p:spPr>
          <a:xfrm>
            <a:off x="1259632" y="2420888"/>
            <a:ext cx="1368152" cy="1440160"/>
          </a:xfrm>
          <a:prstGeom prst="flowChartExtra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0000"/>
              </a:solidFill>
            </a:endParaRPr>
          </a:p>
        </p:txBody>
      </p:sp>
      <p:sp>
        <p:nvSpPr>
          <p:cNvPr id="13" name="مخطط انسيابي: استخراج 12"/>
          <p:cNvSpPr/>
          <p:nvPr/>
        </p:nvSpPr>
        <p:spPr>
          <a:xfrm>
            <a:off x="1979712" y="3933056"/>
            <a:ext cx="1368152" cy="1440160"/>
          </a:xfrm>
          <a:prstGeom prst="flowChartExtra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0000"/>
              </a:solidFill>
            </a:endParaRPr>
          </a:p>
        </p:txBody>
      </p:sp>
      <p:sp>
        <p:nvSpPr>
          <p:cNvPr id="14" name="مخطط انسيابي: استخراج 13"/>
          <p:cNvSpPr/>
          <p:nvPr/>
        </p:nvSpPr>
        <p:spPr>
          <a:xfrm>
            <a:off x="539552" y="3933056"/>
            <a:ext cx="1368152" cy="1440160"/>
          </a:xfrm>
          <a:prstGeom prst="flowChartExtra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0000"/>
              </a:solidFill>
            </a:endParaRPr>
          </a:p>
        </p:txBody>
      </p:sp>
      <p:cxnSp>
        <p:nvCxnSpPr>
          <p:cNvPr id="18" name="رابط مستقيم 17"/>
          <p:cNvCxnSpPr/>
          <p:nvPr/>
        </p:nvCxnSpPr>
        <p:spPr>
          <a:xfrm flipH="1">
            <a:off x="5543600" y="1988840"/>
            <a:ext cx="1656184" cy="35283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رابط مستقيم 21"/>
          <p:cNvCxnSpPr/>
          <p:nvPr/>
        </p:nvCxnSpPr>
        <p:spPr>
          <a:xfrm>
            <a:off x="7199784" y="1988840"/>
            <a:ext cx="1728192" cy="35283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رابط مستقيم 25"/>
          <p:cNvCxnSpPr/>
          <p:nvPr/>
        </p:nvCxnSpPr>
        <p:spPr>
          <a:xfrm>
            <a:off x="5543600" y="5517232"/>
            <a:ext cx="338437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رابط مستقيم 34"/>
          <p:cNvCxnSpPr/>
          <p:nvPr/>
        </p:nvCxnSpPr>
        <p:spPr>
          <a:xfrm flipH="1">
            <a:off x="251520" y="1988840"/>
            <a:ext cx="1656184" cy="35283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رابط مستقيم 35"/>
          <p:cNvCxnSpPr/>
          <p:nvPr/>
        </p:nvCxnSpPr>
        <p:spPr>
          <a:xfrm>
            <a:off x="1907704" y="1988840"/>
            <a:ext cx="1728192" cy="35283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رابط مستقيم 36"/>
          <p:cNvCxnSpPr/>
          <p:nvPr/>
        </p:nvCxnSpPr>
        <p:spPr>
          <a:xfrm>
            <a:off x="251520" y="5517232"/>
            <a:ext cx="338437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مستطيل 38"/>
          <p:cNvSpPr/>
          <p:nvPr/>
        </p:nvSpPr>
        <p:spPr>
          <a:xfrm>
            <a:off x="6778029" y="3356992"/>
            <a:ext cx="925253" cy="461665"/>
          </a:xfrm>
          <a:prstGeom prst="rect">
            <a:avLst/>
          </a:prstGeom>
          <a:noFill/>
          <a:ln>
            <a:noFill/>
          </a:ln>
        </p:spPr>
        <p:txBody>
          <a:bodyPr wrap="none" lIns="91440" tIns="45720" rIns="91440" bIns="45720">
            <a:spAutoFit/>
          </a:bodyPr>
          <a:lstStyle/>
          <a:p>
            <a:pPr algn="ctr"/>
            <a:r>
              <a:rPr lang="ar-SA" sz="2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الحرارة</a:t>
            </a:r>
            <a:endParaRPr lang="ar-SA" sz="2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40" name="مستطيل 39"/>
          <p:cNvSpPr/>
          <p:nvPr/>
        </p:nvSpPr>
        <p:spPr>
          <a:xfrm>
            <a:off x="7415808" y="4869160"/>
            <a:ext cx="1111202" cy="461665"/>
          </a:xfrm>
          <a:prstGeom prst="rect">
            <a:avLst/>
          </a:prstGeom>
          <a:noFill/>
        </p:spPr>
        <p:txBody>
          <a:bodyPr wrap="none" lIns="91440" tIns="45720" rIns="91440" bIns="45720">
            <a:spAutoFit/>
          </a:bodyPr>
          <a:lstStyle/>
          <a:p>
            <a:pPr algn="ctr"/>
            <a:r>
              <a:rPr lang="ar-SA" sz="2400" b="1" cap="none" spc="0"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الأكسجين</a:t>
            </a:r>
            <a:endParaRPr lang="ar-SA" sz="2000" b="1" cap="none" spc="0" dirty="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endParaRPr>
          </a:p>
        </p:txBody>
      </p:sp>
      <p:sp>
        <p:nvSpPr>
          <p:cNvPr id="41" name="مستطيل 40"/>
          <p:cNvSpPr/>
          <p:nvPr/>
        </p:nvSpPr>
        <p:spPr>
          <a:xfrm>
            <a:off x="6069169" y="4869160"/>
            <a:ext cx="904415" cy="523220"/>
          </a:xfrm>
          <a:prstGeom prst="rect">
            <a:avLst/>
          </a:prstGeom>
          <a:noFill/>
        </p:spPr>
        <p:txBody>
          <a:bodyPr wrap="none" lIns="91440" tIns="45720" rIns="91440" bIns="45720">
            <a:spAutoFit/>
          </a:bodyPr>
          <a:lstStyle/>
          <a:p>
            <a:pPr algn="ctr"/>
            <a:r>
              <a:rPr lang="ar-SA" sz="2800" b="1" cap="none" spc="0"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الوقود</a:t>
            </a:r>
            <a:endParaRPr lang="ar-SA" sz="2400" b="1" cap="none" spc="0" dirty="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endParaRPr>
          </a:p>
        </p:txBody>
      </p:sp>
      <p:sp>
        <p:nvSpPr>
          <p:cNvPr id="42" name="مربع نص 41"/>
          <p:cNvSpPr txBox="1"/>
          <p:nvPr/>
        </p:nvSpPr>
        <p:spPr>
          <a:xfrm>
            <a:off x="6623720" y="4005064"/>
            <a:ext cx="1152128" cy="584775"/>
          </a:xfrm>
          <a:prstGeom prst="rect">
            <a:avLst/>
          </a:prstGeom>
          <a:noFill/>
        </p:spPr>
        <p:txBody>
          <a:bodyPr wrap="square" rtlCol="1">
            <a:spAutoFit/>
          </a:bodyPr>
          <a:lstStyle/>
          <a:p>
            <a:pPr algn="ctr"/>
            <a:r>
              <a:rPr lang="ar-SA" sz="1600" b="1" dirty="0" smtClean="0"/>
              <a:t>سلسلة التفاعل</a:t>
            </a:r>
          </a:p>
          <a:p>
            <a:pPr algn="ctr"/>
            <a:r>
              <a:rPr lang="ar-SA" sz="1600" b="1" dirty="0" smtClean="0"/>
              <a:t>الكيميائي</a:t>
            </a:r>
            <a:endParaRPr lang="ar-SA" sz="1600" b="1" dirty="0"/>
          </a:p>
        </p:txBody>
      </p:sp>
      <p:sp>
        <p:nvSpPr>
          <p:cNvPr id="43" name="مستطيل 42"/>
          <p:cNvSpPr/>
          <p:nvPr/>
        </p:nvSpPr>
        <p:spPr>
          <a:xfrm>
            <a:off x="1413941" y="3356992"/>
            <a:ext cx="925253" cy="461665"/>
          </a:xfrm>
          <a:prstGeom prst="rect">
            <a:avLst/>
          </a:prstGeom>
          <a:noFill/>
          <a:ln>
            <a:noFill/>
          </a:ln>
        </p:spPr>
        <p:txBody>
          <a:bodyPr wrap="none" lIns="91440" tIns="45720" rIns="91440" bIns="45720">
            <a:spAutoFit/>
          </a:bodyPr>
          <a:lstStyle/>
          <a:p>
            <a:pPr algn="ctr"/>
            <a:r>
              <a:rPr lang="ar-SA" sz="2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الحرارة</a:t>
            </a:r>
            <a:endParaRPr lang="ar-SA" sz="2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44" name="مربع نص 43"/>
          <p:cNvSpPr txBox="1"/>
          <p:nvPr/>
        </p:nvSpPr>
        <p:spPr>
          <a:xfrm>
            <a:off x="1331640" y="4005064"/>
            <a:ext cx="1152128" cy="584775"/>
          </a:xfrm>
          <a:prstGeom prst="rect">
            <a:avLst/>
          </a:prstGeom>
          <a:noFill/>
        </p:spPr>
        <p:txBody>
          <a:bodyPr wrap="square" rtlCol="1">
            <a:spAutoFit/>
          </a:bodyPr>
          <a:lstStyle/>
          <a:p>
            <a:pPr algn="ctr"/>
            <a:r>
              <a:rPr lang="ar-SA" sz="1600" b="1" dirty="0" smtClean="0"/>
              <a:t>سلسلة التفاعل</a:t>
            </a:r>
          </a:p>
          <a:p>
            <a:pPr algn="ctr"/>
            <a:r>
              <a:rPr lang="ar-SA" sz="1600" b="1" dirty="0" smtClean="0"/>
              <a:t>الكيميائي</a:t>
            </a:r>
            <a:endParaRPr lang="ar-SA" sz="1600" b="1" dirty="0"/>
          </a:p>
        </p:txBody>
      </p:sp>
      <p:sp>
        <p:nvSpPr>
          <p:cNvPr id="45" name="مستطيل 44"/>
          <p:cNvSpPr/>
          <p:nvPr/>
        </p:nvSpPr>
        <p:spPr>
          <a:xfrm>
            <a:off x="2046783" y="4869160"/>
            <a:ext cx="1111203" cy="461665"/>
          </a:xfrm>
          <a:prstGeom prst="rect">
            <a:avLst/>
          </a:prstGeom>
          <a:noFill/>
        </p:spPr>
        <p:txBody>
          <a:bodyPr wrap="none" lIns="91440" tIns="45720" rIns="91440" bIns="45720">
            <a:spAutoFit/>
          </a:bodyPr>
          <a:lstStyle/>
          <a:p>
            <a:pPr algn="ctr"/>
            <a:r>
              <a:rPr lang="ar-SA" sz="2400" b="1" cap="none" spc="0"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الأكسجين</a:t>
            </a:r>
            <a:endParaRPr lang="ar-SA" sz="2000" b="1" cap="none" spc="0" dirty="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endParaRPr>
          </a:p>
        </p:txBody>
      </p:sp>
      <p:sp>
        <p:nvSpPr>
          <p:cNvPr id="46" name="مستطيل 45"/>
          <p:cNvSpPr/>
          <p:nvPr/>
        </p:nvSpPr>
        <p:spPr>
          <a:xfrm>
            <a:off x="705081" y="4869160"/>
            <a:ext cx="904415" cy="523220"/>
          </a:xfrm>
          <a:prstGeom prst="rect">
            <a:avLst/>
          </a:prstGeom>
          <a:noFill/>
        </p:spPr>
        <p:txBody>
          <a:bodyPr wrap="none" lIns="91440" tIns="45720" rIns="91440" bIns="45720">
            <a:spAutoFit/>
          </a:bodyPr>
          <a:lstStyle/>
          <a:p>
            <a:pPr algn="ctr"/>
            <a:r>
              <a:rPr lang="ar-SA" sz="2800" b="1" cap="none" spc="0"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الوقود</a:t>
            </a:r>
            <a:endParaRPr lang="ar-SA" sz="2400" b="1" cap="none" spc="0" dirty="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endParaRPr>
          </a:p>
        </p:txBody>
      </p:sp>
      <p:sp>
        <p:nvSpPr>
          <p:cNvPr id="47" name="سهم منحني إلى اليمين 46"/>
          <p:cNvSpPr/>
          <p:nvPr/>
        </p:nvSpPr>
        <p:spPr>
          <a:xfrm rot="11902079">
            <a:off x="2053835" y="1587168"/>
            <a:ext cx="427817" cy="1453656"/>
          </a:xfrm>
          <a:prstGeom prst="curvedRightArrow">
            <a:avLst>
              <a:gd name="adj1" fmla="val 50575"/>
              <a:gd name="adj2" fmla="val 85132"/>
              <a:gd name="adj3" fmla="val 4954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49" name="مستطيل 48"/>
          <p:cNvSpPr/>
          <p:nvPr/>
        </p:nvSpPr>
        <p:spPr>
          <a:xfrm>
            <a:off x="1426091" y="1268760"/>
            <a:ext cx="756938" cy="523220"/>
          </a:xfrm>
          <a:prstGeom prst="rect">
            <a:avLst/>
          </a:prstGeom>
          <a:noFill/>
          <a:ln>
            <a:noFill/>
          </a:ln>
        </p:spPr>
        <p:txBody>
          <a:bodyPr wrap="none" lIns="91440" tIns="45720" rIns="91440" bIns="45720">
            <a:spAutoFit/>
          </a:bodyPr>
          <a:lstStyle/>
          <a:p>
            <a:pPr algn="ctr"/>
            <a:r>
              <a:rPr lang="ar-SA" sz="28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تبريد</a:t>
            </a:r>
            <a:endParaRPr lang="ar-SA"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50" name="سهم منحني إلى اليمين 49"/>
          <p:cNvSpPr/>
          <p:nvPr/>
        </p:nvSpPr>
        <p:spPr>
          <a:xfrm rot="7939673" flipH="1">
            <a:off x="5725932" y="3355370"/>
            <a:ext cx="451023" cy="1471716"/>
          </a:xfrm>
          <a:prstGeom prst="curvedRightArrow">
            <a:avLst>
              <a:gd name="adj1" fmla="val 50575"/>
              <a:gd name="adj2" fmla="val 85132"/>
              <a:gd name="adj3" fmla="val 4998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51" name="سهم منحني إلى اليمين 50"/>
          <p:cNvSpPr/>
          <p:nvPr/>
        </p:nvSpPr>
        <p:spPr>
          <a:xfrm rot="11902079">
            <a:off x="7417921" y="1659177"/>
            <a:ext cx="427817" cy="1453656"/>
          </a:xfrm>
          <a:prstGeom prst="curvedRightArrow">
            <a:avLst>
              <a:gd name="adj1" fmla="val 50575"/>
              <a:gd name="adj2" fmla="val 85132"/>
              <a:gd name="adj3" fmla="val 4954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52" name="سهم منحني إلى اليمين 51"/>
          <p:cNvSpPr/>
          <p:nvPr/>
        </p:nvSpPr>
        <p:spPr>
          <a:xfrm rot="12808939">
            <a:off x="8285343" y="3282380"/>
            <a:ext cx="427817" cy="1453656"/>
          </a:xfrm>
          <a:prstGeom prst="curvedRightArrow">
            <a:avLst>
              <a:gd name="adj1" fmla="val 50575"/>
              <a:gd name="adj2" fmla="val 85132"/>
              <a:gd name="adj3" fmla="val 4954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53" name="مستطيل 52"/>
          <p:cNvSpPr/>
          <p:nvPr/>
        </p:nvSpPr>
        <p:spPr>
          <a:xfrm>
            <a:off x="6767736" y="1196752"/>
            <a:ext cx="756938" cy="523220"/>
          </a:xfrm>
          <a:prstGeom prst="rect">
            <a:avLst/>
          </a:prstGeom>
          <a:noFill/>
          <a:ln>
            <a:noFill/>
          </a:ln>
        </p:spPr>
        <p:txBody>
          <a:bodyPr wrap="none" lIns="91440" tIns="45720" rIns="91440" bIns="45720">
            <a:spAutoFit/>
          </a:bodyPr>
          <a:lstStyle/>
          <a:p>
            <a:pPr algn="ctr"/>
            <a:r>
              <a:rPr lang="ar-SA" sz="28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تبريد</a:t>
            </a:r>
            <a:endParaRPr lang="ar-SA"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54" name="مستطيل 53"/>
          <p:cNvSpPr/>
          <p:nvPr/>
        </p:nvSpPr>
        <p:spPr>
          <a:xfrm>
            <a:off x="4920249" y="2924944"/>
            <a:ext cx="898003" cy="523220"/>
          </a:xfrm>
          <a:prstGeom prst="rect">
            <a:avLst/>
          </a:prstGeom>
          <a:noFill/>
        </p:spPr>
        <p:txBody>
          <a:bodyPr wrap="none" lIns="91440" tIns="45720" rIns="91440" bIns="45720">
            <a:spAutoFit/>
          </a:bodyPr>
          <a:lstStyle/>
          <a:p>
            <a:pPr algn="ctr"/>
            <a:r>
              <a:rPr lang="ar-SA" sz="2800" b="1" cap="none" spc="0"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تجويع</a:t>
            </a:r>
            <a:endParaRPr lang="ar-SA" sz="2400" b="1" cap="none" spc="0" dirty="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endParaRPr>
          </a:p>
        </p:txBody>
      </p:sp>
      <p:sp>
        <p:nvSpPr>
          <p:cNvPr id="55" name="مستطيل 54"/>
          <p:cNvSpPr/>
          <p:nvPr/>
        </p:nvSpPr>
        <p:spPr>
          <a:xfrm>
            <a:off x="8341746" y="2924944"/>
            <a:ext cx="689612" cy="523220"/>
          </a:xfrm>
          <a:prstGeom prst="rect">
            <a:avLst/>
          </a:prstGeom>
          <a:noFill/>
        </p:spPr>
        <p:txBody>
          <a:bodyPr wrap="none" lIns="91440" tIns="45720" rIns="91440" bIns="45720">
            <a:spAutoFit/>
          </a:bodyPr>
          <a:lstStyle/>
          <a:p>
            <a:pPr algn="ctr"/>
            <a:r>
              <a:rPr lang="ar-SA" sz="2800" b="1" cap="none" spc="0"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خنق</a:t>
            </a:r>
            <a:endParaRPr lang="ar-SA" sz="2000" b="1" cap="none" spc="0" dirty="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endParaRPr>
          </a:p>
        </p:txBody>
      </p:sp>
      <p:sp>
        <p:nvSpPr>
          <p:cNvPr id="56" name="مربع نص 55"/>
          <p:cNvSpPr txBox="1"/>
          <p:nvPr/>
        </p:nvSpPr>
        <p:spPr>
          <a:xfrm>
            <a:off x="0" y="908720"/>
            <a:ext cx="3744416" cy="400110"/>
          </a:xfrm>
          <a:prstGeom prst="rect">
            <a:avLst/>
          </a:prstGeom>
          <a:noFill/>
        </p:spPr>
        <p:txBody>
          <a:bodyPr wrap="square" rtlCol="1">
            <a:spAutoFit/>
          </a:bodyPr>
          <a:lstStyle/>
          <a:p>
            <a:r>
              <a:rPr lang="ar-SA" sz="2000" b="1" dirty="0" smtClean="0">
                <a:solidFill>
                  <a:srgbClr val="00602B"/>
                </a:solidFill>
              </a:rPr>
              <a:t>عمليات الاطفاء باستخدام الطرق التقليدية</a:t>
            </a:r>
            <a:endParaRPr lang="ar-SA" sz="2000" b="1" dirty="0">
              <a:solidFill>
                <a:srgbClr val="00602B"/>
              </a:solidFill>
            </a:endParaRPr>
          </a:p>
        </p:txBody>
      </p:sp>
      <p:sp>
        <p:nvSpPr>
          <p:cNvPr id="57" name="مربع نص 56"/>
          <p:cNvSpPr txBox="1"/>
          <p:nvPr/>
        </p:nvSpPr>
        <p:spPr>
          <a:xfrm>
            <a:off x="4932040" y="908720"/>
            <a:ext cx="3744416" cy="400110"/>
          </a:xfrm>
          <a:prstGeom prst="rect">
            <a:avLst/>
          </a:prstGeom>
          <a:noFill/>
        </p:spPr>
        <p:txBody>
          <a:bodyPr wrap="square" rtlCol="1">
            <a:spAutoFit/>
          </a:bodyPr>
          <a:lstStyle/>
          <a:p>
            <a:r>
              <a:rPr lang="ar-SA" sz="2000" b="1" dirty="0" smtClean="0">
                <a:solidFill>
                  <a:srgbClr val="00602B"/>
                </a:solidFill>
              </a:rPr>
              <a:t>عمليات الاطفاء باستخدام منتج المشروع</a:t>
            </a:r>
            <a:endParaRPr lang="ar-SA" sz="2000" b="1" dirty="0">
              <a:solidFill>
                <a:srgbClr val="00602B"/>
              </a:solidFill>
            </a:endParaRPr>
          </a:p>
        </p:txBody>
      </p:sp>
      <p:sp>
        <p:nvSpPr>
          <p:cNvPr id="58" name="مربع نص 57"/>
          <p:cNvSpPr txBox="1"/>
          <p:nvPr/>
        </p:nvSpPr>
        <p:spPr>
          <a:xfrm>
            <a:off x="0" y="5949280"/>
            <a:ext cx="3312368" cy="646331"/>
          </a:xfrm>
          <a:prstGeom prst="rect">
            <a:avLst/>
          </a:prstGeom>
          <a:noFill/>
        </p:spPr>
        <p:txBody>
          <a:bodyPr wrap="square" rtlCol="1">
            <a:spAutoFit/>
          </a:bodyPr>
          <a:lstStyle/>
          <a:p>
            <a:r>
              <a:rPr lang="ar-SA" b="1" dirty="0" smtClean="0"/>
              <a:t>القضاء على احد عناصر الحريق</a:t>
            </a:r>
          </a:p>
          <a:p>
            <a:r>
              <a:rPr lang="ar-SA" b="1" dirty="0" smtClean="0"/>
              <a:t>بطاقة إطفائية =  33,3 % </a:t>
            </a:r>
            <a:endParaRPr lang="ar-SA" b="1" dirty="0"/>
          </a:p>
        </p:txBody>
      </p:sp>
      <p:sp>
        <p:nvSpPr>
          <p:cNvPr id="59" name="مربع نص 58"/>
          <p:cNvSpPr txBox="1"/>
          <p:nvPr/>
        </p:nvSpPr>
        <p:spPr>
          <a:xfrm>
            <a:off x="5580112" y="5949280"/>
            <a:ext cx="3312368" cy="646331"/>
          </a:xfrm>
          <a:prstGeom prst="rect">
            <a:avLst/>
          </a:prstGeom>
          <a:noFill/>
        </p:spPr>
        <p:txBody>
          <a:bodyPr wrap="square" rtlCol="1">
            <a:spAutoFit/>
          </a:bodyPr>
          <a:lstStyle/>
          <a:p>
            <a:r>
              <a:rPr lang="ar-SA" b="1" dirty="0" smtClean="0"/>
              <a:t>القضاء على عناصر الحريق الثلاثة</a:t>
            </a:r>
          </a:p>
          <a:p>
            <a:r>
              <a:rPr lang="ar-SA" b="1" dirty="0" smtClean="0"/>
              <a:t>بطاقة إطفائية  =   100% </a:t>
            </a:r>
            <a:endParaRPr lang="ar-SA" b="1" dirty="0"/>
          </a:p>
        </p:txBody>
      </p:sp>
      <p:sp>
        <p:nvSpPr>
          <p:cNvPr id="61" name="مربع نص 60"/>
          <p:cNvSpPr txBox="1"/>
          <p:nvPr/>
        </p:nvSpPr>
        <p:spPr>
          <a:xfrm>
            <a:off x="1475656" y="3140968"/>
            <a:ext cx="792088" cy="338554"/>
          </a:xfrm>
          <a:prstGeom prst="rect">
            <a:avLst/>
          </a:prstGeom>
          <a:noFill/>
        </p:spPr>
        <p:txBody>
          <a:bodyPr wrap="square" rtlCol="1">
            <a:spAutoFit/>
          </a:bodyPr>
          <a:lstStyle/>
          <a:p>
            <a:r>
              <a:rPr lang="ar-SA" sz="1600" b="1" dirty="0" smtClean="0"/>
              <a:t>33,3%</a:t>
            </a:r>
            <a:endParaRPr lang="ar-SA" sz="1600" b="1" dirty="0"/>
          </a:p>
        </p:txBody>
      </p:sp>
      <p:sp>
        <p:nvSpPr>
          <p:cNvPr id="62" name="مربع نص 61"/>
          <p:cNvSpPr txBox="1"/>
          <p:nvPr/>
        </p:nvSpPr>
        <p:spPr>
          <a:xfrm>
            <a:off x="755576" y="4653136"/>
            <a:ext cx="792088" cy="338554"/>
          </a:xfrm>
          <a:prstGeom prst="rect">
            <a:avLst/>
          </a:prstGeom>
          <a:noFill/>
        </p:spPr>
        <p:txBody>
          <a:bodyPr wrap="square" rtlCol="1">
            <a:spAutoFit/>
          </a:bodyPr>
          <a:lstStyle/>
          <a:p>
            <a:r>
              <a:rPr lang="ar-SA" sz="1600" b="1" dirty="0" smtClean="0"/>
              <a:t>33,3%</a:t>
            </a:r>
            <a:endParaRPr lang="ar-SA" sz="1600" b="1" dirty="0"/>
          </a:p>
        </p:txBody>
      </p:sp>
      <p:sp>
        <p:nvSpPr>
          <p:cNvPr id="63" name="مربع نص 62"/>
          <p:cNvSpPr txBox="1"/>
          <p:nvPr/>
        </p:nvSpPr>
        <p:spPr>
          <a:xfrm>
            <a:off x="2195736" y="4653136"/>
            <a:ext cx="792088" cy="338554"/>
          </a:xfrm>
          <a:prstGeom prst="rect">
            <a:avLst/>
          </a:prstGeom>
          <a:noFill/>
        </p:spPr>
        <p:txBody>
          <a:bodyPr wrap="square" rtlCol="1">
            <a:spAutoFit/>
          </a:bodyPr>
          <a:lstStyle/>
          <a:p>
            <a:r>
              <a:rPr lang="ar-SA" sz="1600" b="1" dirty="0" smtClean="0"/>
              <a:t>33,3%</a:t>
            </a:r>
            <a:endParaRPr lang="ar-SA" sz="1600" b="1" dirty="0"/>
          </a:p>
        </p:txBody>
      </p:sp>
      <p:sp>
        <p:nvSpPr>
          <p:cNvPr id="64" name="مربع نص 63"/>
          <p:cNvSpPr txBox="1"/>
          <p:nvPr/>
        </p:nvSpPr>
        <p:spPr>
          <a:xfrm>
            <a:off x="6804248" y="3212976"/>
            <a:ext cx="792088" cy="338554"/>
          </a:xfrm>
          <a:prstGeom prst="rect">
            <a:avLst/>
          </a:prstGeom>
          <a:noFill/>
        </p:spPr>
        <p:txBody>
          <a:bodyPr wrap="square" rtlCol="1">
            <a:spAutoFit/>
          </a:bodyPr>
          <a:lstStyle/>
          <a:p>
            <a:r>
              <a:rPr lang="ar-SA" sz="1600" b="1" dirty="0" smtClean="0"/>
              <a:t>33,3%</a:t>
            </a:r>
            <a:endParaRPr lang="ar-SA" sz="1600" b="1" dirty="0"/>
          </a:p>
        </p:txBody>
      </p:sp>
      <p:sp>
        <p:nvSpPr>
          <p:cNvPr id="65" name="مربع نص 64"/>
          <p:cNvSpPr txBox="1"/>
          <p:nvPr/>
        </p:nvSpPr>
        <p:spPr>
          <a:xfrm>
            <a:off x="6084168" y="4653136"/>
            <a:ext cx="792088" cy="338554"/>
          </a:xfrm>
          <a:prstGeom prst="rect">
            <a:avLst/>
          </a:prstGeom>
          <a:noFill/>
        </p:spPr>
        <p:txBody>
          <a:bodyPr wrap="square" rtlCol="1">
            <a:spAutoFit/>
          </a:bodyPr>
          <a:lstStyle/>
          <a:p>
            <a:r>
              <a:rPr lang="ar-SA" sz="1600" b="1" dirty="0" smtClean="0"/>
              <a:t>33,3%</a:t>
            </a:r>
            <a:endParaRPr lang="ar-SA" sz="1600" b="1" dirty="0"/>
          </a:p>
        </p:txBody>
      </p:sp>
      <p:sp>
        <p:nvSpPr>
          <p:cNvPr id="66" name="مربع نص 65"/>
          <p:cNvSpPr txBox="1"/>
          <p:nvPr/>
        </p:nvSpPr>
        <p:spPr>
          <a:xfrm>
            <a:off x="7524328" y="4653136"/>
            <a:ext cx="792088" cy="338554"/>
          </a:xfrm>
          <a:prstGeom prst="rect">
            <a:avLst/>
          </a:prstGeom>
          <a:noFill/>
        </p:spPr>
        <p:txBody>
          <a:bodyPr wrap="square" rtlCol="1">
            <a:spAutoFit/>
          </a:bodyPr>
          <a:lstStyle/>
          <a:p>
            <a:r>
              <a:rPr lang="ar-SA" sz="1600" b="1" dirty="0" smtClean="0"/>
              <a:t>33,3%</a:t>
            </a:r>
            <a:endParaRPr lang="ar-SA" sz="1600" b="1" dirty="0"/>
          </a:p>
        </p:txBody>
      </p:sp>
      <p:sp>
        <p:nvSpPr>
          <p:cNvPr id="48" name="مربع نص 47"/>
          <p:cNvSpPr txBox="1"/>
          <p:nvPr/>
        </p:nvSpPr>
        <p:spPr>
          <a:xfrm>
            <a:off x="1691680" y="188640"/>
            <a:ext cx="5616624" cy="584775"/>
          </a:xfrm>
          <a:prstGeom prst="rect">
            <a:avLst/>
          </a:prstGeom>
          <a:noFill/>
        </p:spPr>
        <p:txBody>
          <a:bodyPr wrap="square" rtlCol="1">
            <a:spAutoFit/>
          </a:bodyPr>
          <a:lstStyle/>
          <a:p>
            <a:r>
              <a:rPr lang="ar-SA" sz="3200" b="1" dirty="0" smtClean="0"/>
              <a:t>الفروق الفنية والعلمية في عملية الاطفاء</a:t>
            </a:r>
            <a:endParaRPr lang="ar-SA" sz="32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251520" y="332656"/>
            <a:ext cx="8712968" cy="6155531"/>
          </a:xfrm>
          <a:prstGeom prst="rect">
            <a:avLst/>
          </a:prstGeom>
          <a:noFill/>
        </p:spPr>
        <p:txBody>
          <a:bodyPr wrap="square" rtlCol="1">
            <a:spAutoFit/>
          </a:bodyPr>
          <a:lstStyle/>
          <a:p>
            <a:r>
              <a:rPr lang="ar-SA" sz="2000" b="1" dirty="0" smtClean="0"/>
              <a:t>اغلب الطرق التقليدية تستخدم المياه في عملية الاطفاء والتبريد الامر الذي يترتب عليه ما يلي :</a:t>
            </a:r>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endParaRPr lang="ar-SA" dirty="0" smtClean="0"/>
          </a:p>
          <a:p>
            <a:pPr algn="just"/>
            <a:r>
              <a:rPr lang="ar-SA" sz="1600" b="1" dirty="0" smtClean="0">
                <a:solidFill>
                  <a:srgbClr val="FF0000"/>
                </a:solidFill>
              </a:rPr>
              <a:t>ما عدا عملية الاطفاء بالتفجير والتي تم ايقاف استخدامها للضرار المادية والبيئية الناتجة عنها والتلوث المصاحب لها من اثر تسرب النفط عبر التشققات الناتجة الى طبقات المياه الجوفية واقرب مثال التلوث الناتج منها والذي تعاني منه دولة الكويت حالياً</a:t>
            </a:r>
            <a:endParaRPr lang="ar-SA" sz="1600" b="1" dirty="0">
              <a:solidFill>
                <a:srgbClr val="FF0000"/>
              </a:solidFill>
            </a:endParaRPr>
          </a:p>
        </p:txBody>
      </p:sp>
      <p:pic>
        <p:nvPicPr>
          <p:cNvPr id="3074" name="Picture 2"/>
          <p:cNvPicPr>
            <a:picLocks noChangeAspect="1" noChangeArrowheads="1"/>
          </p:cNvPicPr>
          <p:nvPr/>
        </p:nvPicPr>
        <p:blipFill>
          <a:blip r:embed="rId2" cstate="print"/>
          <a:srcRect/>
          <a:stretch>
            <a:fillRect/>
          </a:stretch>
        </p:blipFill>
        <p:spPr bwMode="auto">
          <a:xfrm>
            <a:off x="251521" y="836713"/>
            <a:ext cx="5400600" cy="158417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251521" y="2492896"/>
            <a:ext cx="5256584" cy="1584176"/>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251520" y="4149081"/>
            <a:ext cx="2580287" cy="1584175"/>
          </a:xfrm>
          <a:prstGeom prst="rect">
            <a:avLst/>
          </a:prstGeom>
          <a:noFill/>
          <a:ln w="9525">
            <a:noFill/>
            <a:miter lim="800000"/>
            <a:headEnd/>
            <a:tailEnd/>
          </a:ln>
          <a:effectLst/>
        </p:spPr>
      </p:pic>
      <p:pic>
        <p:nvPicPr>
          <p:cNvPr id="3077" name="Picture 5" descr="C:\Users\Ashwan.org2\Desktop\Oil-Fires.jpg"/>
          <p:cNvPicPr>
            <a:picLocks noChangeAspect="1" noChangeArrowheads="1"/>
          </p:cNvPicPr>
          <p:nvPr/>
        </p:nvPicPr>
        <p:blipFill>
          <a:blip r:embed="rId5" cstate="print"/>
          <a:srcRect/>
          <a:stretch>
            <a:fillRect/>
          </a:stretch>
        </p:blipFill>
        <p:spPr bwMode="auto">
          <a:xfrm>
            <a:off x="2915816" y="4149080"/>
            <a:ext cx="2543944" cy="1525930"/>
          </a:xfrm>
          <a:prstGeom prst="rect">
            <a:avLst/>
          </a:prstGeom>
          <a:noFill/>
        </p:spPr>
      </p:pic>
      <p:cxnSp>
        <p:nvCxnSpPr>
          <p:cNvPr id="10" name="رابط مستقيم 9"/>
          <p:cNvCxnSpPr/>
          <p:nvPr/>
        </p:nvCxnSpPr>
        <p:spPr>
          <a:xfrm flipH="1">
            <a:off x="251520" y="836712"/>
            <a:ext cx="72008" cy="496855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flipH="1">
            <a:off x="251520" y="5733256"/>
            <a:ext cx="889248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flipH="1">
            <a:off x="5508104" y="836712"/>
            <a:ext cx="72008" cy="496855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رابط مستقيم 19"/>
          <p:cNvCxnSpPr/>
          <p:nvPr/>
        </p:nvCxnSpPr>
        <p:spPr>
          <a:xfrm flipH="1" flipV="1">
            <a:off x="323528" y="836712"/>
            <a:ext cx="8820472" cy="7200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رابط مستقيم 20"/>
          <p:cNvCxnSpPr/>
          <p:nvPr/>
        </p:nvCxnSpPr>
        <p:spPr>
          <a:xfrm flipV="1">
            <a:off x="323528" y="2420888"/>
            <a:ext cx="8820472" cy="7200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رابط مستقيم 21"/>
          <p:cNvCxnSpPr/>
          <p:nvPr/>
        </p:nvCxnSpPr>
        <p:spPr>
          <a:xfrm flipV="1">
            <a:off x="251520" y="4005064"/>
            <a:ext cx="8892480" cy="7200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مربع نص 33"/>
          <p:cNvSpPr txBox="1"/>
          <p:nvPr/>
        </p:nvSpPr>
        <p:spPr>
          <a:xfrm>
            <a:off x="5508104" y="1124744"/>
            <a:ext cx="3419872" cy="1323439"/>
          </a:xfrm>
          <a:prstGeom prst="rect">
            <a:avLst/>
          </a:prstGeom>
          <a:noFill/>
        </p:spPr>
        <p:txBody>
          <a:bodyPr wrap="square" rtlCol="1">
            <a:spAutoFit/>
          </a:bodyPr>
          <a:lstStyle/>
          <a:p>
            <a:pPr algn="just"/>
            <a:r>
              <a:rPr lang="ar-SA" sz="2000" b="1" dirty="0" smtClean="0"/>
              <a:t>اجراء والتفاوض مع شركات المختصة وبعد ذلك تجميع المعدات والإفراد ونقلهم الى موقع الحريق يستغرق عدة اسابيع عدة اسابيع</a:t>
            </a:r>
            <a:endParaRPr lang="ar-SA" sz="2000" b="1" dirty="0"/>
          </a:p>
        </p:txBody>
      </p:sp>
      <p:sp>
        <p:nvSpPr>
          <p:cNvPr id="36" name="مربع نص 35"/>
          <p:cNvSpPr txBox="1"/>
          <p:nvPr/>
        </p:nvSpPr>
        <p:spPr>
          <a:xfrm>
            <a:off x="5508104" y="2636912"/>
            <a:ext cx="3456384" cy="1323439"/>
          </a:xfrm>
          <a:prstGeom prst="rect">
            <a:avLst/>
          </a:prstGeom>
          <a:noFill/>
        </p:spPr>
        <p:txBody>
          <a:bodyPr wrap="square" rtlCol="1">
            <a:spAutoFit/>
          </a:bodyPr>
          <a:lstStyle/>
          <a:p>
            <a:pPr algn="just"/>
            <a:r>
              <a:rPr lang="ar-SA" sz="2000" b="1" dirty="0" smtClean="0"/>
              <a:t>تتطلب الاعداد لعمليات الاطفاء مثل توفير المياه بكميات تصل الى   1500 متر مكعب لكل ساعة وذلك بحفر بحيرات صناعية وتستغرق عدة اسابيع</a:t>
            </a:r>
            <a:endParaRPr lang="ar-SA" sz="2000" b="1" dirty="0"/>
          </a:p>
        </p:txBody>
      </p:sp>
      <p:sp>
        <p:nvSpPr>
          <p:cNvPr id="37" name="مربع نص 36"/>
          <p:cNvSpPr txBox="1"/>
          <p:nvPr/>
        </p:nvSpPr>
        <p:spPr>
          <a:xfrm>
            <a:off x="5580112" y="4149080"/>
            <a:ext cx="3347864" cy="1323439"/>
          </a:xfrm>
          <a:prstGeom prst="rect">
            <a:avLst/>
          </a:prstGeom>
          <a:noFill/>
        </p:spPr>
        <p:txBody>
          <a:bodyPr wrap="square" rtlCol="1">
            <a:spAutoFit/>
          </a:bodyPr>
          <a:lstStyle/>
          <a:p>
            <a:pPr algn="just"/>
            <a:r>
              <a:rPr lang="ar-SA" sz="2000" b="1" dirty="0" smtClean="0"/>
              <a:t>عملية الاطفاء تستغرق عدة اسابيع يتناوب مئات الافراد التي تصل الى 300 شخص كفرق ليلا ونهارا رغم  تعرضهم للإصابات والاختناق </a:t>
            </a:r>
            <a:endParaRPr lang="ar-SA" sz="2000" b="1" dirty="0"/>
          </a:p>
        </p:txBody>
      </p:sp>
    </p:spTree>
    <p:extLst>
      <p:ext uri="{BB962C8B-B14F-4D97-AF65-F5344CB8AC3E}">
        <p14:creationId xmlns:p14="http://schemas.microsoft.com/office/powerpoint/2010/main" val="1214561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3486967723"/>
              </p:ext>
            </p:extLst>
          </p:nvPr>
        </p:nvGraphicFramePr>
        <p:xfrm>
          <a:off x="251520" y="260648"/>
          <a:ext cx="8712968" cy="6233139"/>
        </p:xfrm>
        <a:graphic>
          <a:graphicData uri="http://schemas.openxmlformats.org/drawingml/2006/table">
            <a:tbl>
              <a:tblPr firstRow="1" bandRow="1">
                <a:tableStyleId>{5C22544A-7EE6-4342-B048-85BDC9FD1C3A}</a:tableStyleId>
              </a:tblPr>
              <a:tblGrid>
                <a:gridCol w="4356484"/>
                <a:gridCol w="4356484"/>
              </a:tblGrid>
              <a:tr h="517785">
                <a:tc gridSpan="2">
                  <a:txBody>
                    <a:bodyPr/>
                    <a:lstStyle/>
                    <a:p>
                      <a:pPr algn="ctr"/>
                      <a:r>
                        <a:rPr lang="ar-SA" sz="1400" b="1" dirty="0" smtClean="0"/>
                        <a:t>مقارنة بين حجرة</a:t>
                      </a:r>
                      <a:r>
                        <a:rPr lang="ar-SA" sz="1400" b="1" baseline="0" dirty="0" smtClean="0"/>
                        <a:t> الاطفاء ومعظم الطرق التقليدية</a:t>
                      </a:r>
                    </a:p>
                    <a:p>
                      <a:pPr algn="ctr"/>
                      <a:r>
                        <a:rPr lang="ar-SA" sz="1400" b="1" baseline="0" dirty="0" smtClean="0"/>
                        <a:t>في اطفاء ابار النفط والغاز</a:t>
                      </a:r>
                      <a:endParaRPr lang="en-US" sz="1400" b="1" dirty="0"/>
                    </a:p>
                  </a:txBody>
                  <a:tcPr/>
                </a:tc>
                <a:tc hMerge="1">
                  <a:txBody>
                    <a:bodyPr/>
                    <a:lstStyle/>
                    <a:p>
                      <a:endParaRPr lang="en-US" dirty="0"/>
                    </a:p>
                  </a:txBody>
                  <a:tcPr/>
                </a:tc>
              </a:tr>
              <a:tr h="295877">
                <a:tc>
                  <a:txBody>
                    <a:bodyPr/>
                    <a:lstStyle/>
                    <a:p>
                      <a:pPr algn="ctr"/>
                      <a:r>
                        <a:rPr lang="ar-SA" sz="1400" b="1" dirty="0" smtClean="0"/>
                        <a:t>الطرق التقليدية</a:t>
                      </a:r>
                      <a:endParaRPr lang="en-US" sz="1400" b="1" dirty="0"/>
                    </a:p>
                  </a:txBody>
                  <a:tcPr/>
                </a:tc>
                <a:tc>
                  <a:txBody>
                    <a:bodyPr/>
                    <a:lstStyle/>
                    <a:p>
                      <a:pPr algn="ctr"/>
                      <a:r>
                        <a:rPr lang="ar-SA" sz="1400" b="1" dirty="0" smtClean="0"/>
                        <a:t>حجرة الاطفاء الذاتية</a:t>
                      </a:r>
                      <a:endParaRPr lang="en-US" sz="1400" b="1" dirty="0"/>
                    </a:p>
                  </a:txBody>
                  <a:tcPr/>
                </a:tc>
              </a:tr>
              <a:tr h="517785">
                <a:tc>
                  <a:txBody>
                    <a:bodyPr/>
                    <a:lstStyle/>
                    <a:p>
                      <a:r>
                        <a:rPr lang="ar-SA" sz="1400" b="1" dirty="0" smtClean="0"/>
                        <a:t>يستغرق الوصول الى أي</a:t>
                      </a:r>
                      <a:r>
                        <a:rPr lang="ar-SA" sz="1400" b="1" baseline="0" dirty="0" smtClean="0"/>
                        <a:t> بئر حول العالم الى عدة اسابيع</a:t>
                      </a:r>
                      <a:endParaRPr lang="en-US" sz="1400" b="1" dirty="0"/>
                    </a:p>
                  </a:txBody>
                  <a:tcPr/>
                </a:tc>
                <a:tc>
                  <a:txBody>
                    <a:bodyPr/>
                    <a:lstStyle/>
                    <a:p>
                      <a:r>
                        <a:rPr lang="ar-SA" sz="1400" b="1" dirty="0" smtClean="0"/>
                        <a:t>يستغرق</a:t>
                      </a:r>
                      <a:r>
                        <a:rPr lang="ar-SA" sz="1400" b="1" baseline="0" dirty="0" smtClean="0"/>
                        <a:t> الوصول الى أي بئر محترق حول العالم الى ثلاث ساعات</a:t>
                      </a:r>
                      <a:endParaRPr lang="en-US" sz="1400" b="1" dirty="0"/>
                    </a:p>
                  </a:txBody>
                  <a:tcPr/>
                </a:tc>
              </a:tr>
              <a:tr h="517785">
                <a:tc>
                  <a:txBody>
                    <a:bodyPr/>
                    <a:lstStyle/>
                    <a:p>
                      <a:r>
                        <a:rPr lang="ar-SA" sz="1400" b="1" dirty="0" smtClean="0"/>
                        <a:t>تتم عملية الاطفاء بعد تجهيز الموقع للإطفاء و يستغرق عدة اسابيع</a:t>
                      </a:r>
                      <a:endParaRPr lang="en-US" sz="1400" b="1" dirty="0"/>
                    </a:p>
                  </a:txBody>
                  <a:tcPr/>
                </a:tc>
                <a:tc>
                  <a:txBody>
                    <a:bodyPr/>
                    <a:lstStyle/>
                    <a:p>
                      <a:r>
                        <a:rPr lang="ar-SA" sz="1400" b="1" dirty="0" smtClean="0"/>
                        <a:t>تتم عملية الاطفاء وقت</a:t>
                      </a:r>
                      <a:r>
                        <a:rPr lang="ar-SA" sz="1400" b="1" baseline="0" dirty="0" smtClean="0"/>
                        <a:t> الوصول الى البئر مباشرة  لملائمته لجميع التضاريس المتوقعة</a:t>
                      </a:r>
                      <a:endParaRPr lang="en-US" sz="1400" b="1" dirty="0"/>
                    </a:p>
                  </a:txBody>
                  <a:tcPr/>
                </a:tc>
              </a:tr>
              <a:tr h="739692">
                <a:tc>
                  <a:txBody>
                    <a:bodyPr/>
                    <a:lstStyle/>
                    <a:p>
                      <a:r>
                        <a:rPr lang="ar-SA" sz="1400" b="1" dirty="0" smtClean="0"/>
                        <a:t>يستغرق اطفاء البئر عدة ايام وقد تصل لعدة اسابيع ولا يمكن الانتقال لبئر آخر إلا بنقل الادوات والمعدات ويستغرق عدة اسابيع</a:t>
                      </a:r>
                      <a:endParaRPr lang="en-US" sz="1400" b="1" dirty="0"/>
                    </a:p>
                  </a:txBody>
                  <a:tcPr/>
                </a:tc>
                <a:tc>
                  <a:txBody>
                    <a:bodyPr/>
                    <a:lstStyle/>
                    <a:p>
                      <a:r>
                        <a:rPr lang="ar-SA" sz="1400" b="1" dirty="0" smtClean="0"/>
                        <a:t>يتم</a:t>
                      </a:r>
                      <a:r>
                        <a:rPr lang="ar-SA" sz="1400" b="1" baseline="0" dirty="0" smtClean="0"/>
                        <a:t> اطفاء البئر خلال ثواني قليلة ويمكن الانتقال لبئر آخر مباشرة </a:t>
                      </a:r>
                      <a:endParaRPr lang="en-US" sz="1400" b="1" dirty="0"/>
                    </a:p>
                  </a:txBody>
                  <a:tcPr/>
                </a:tc>
              </a:tr>
              <a:tr h="739692">
                <a:tc>
                  <a:txBody>
                    <a:bodyPr/>
                    <a:lstStyle/>
                    <a:p>
                      <a:r>
                        <a:rPr lang="ar-SA" sz="1400" b="1" dirty="0" smtClean="0"/>
                        <a:t>يحتاج لتوفر المياه بكميات كبيرة لعملية التبريد و الاطفاء تصل الى 15,</a:t>
                      </a:r>
                      <a:r>
                        <a:rPr lang="ar-SA" sz="1400" b="1" dirty="0" err="1" smtClean="0"/>
                        <a:t>000م2</a:t>
                      </a:r>
                      <a:r>
                        <a:rPr lang="ar-SA" sz="1400" b="1" baseline="0" dirty="0" smtClean="0"/>
                        <a:t> كل ساعة ويتم عن طريق حفر بحيرات صناعية للمياه</a:t>
                      </a:r>
                      <a:endParaRPr lang="en-US" sz="1400" b="1" dirty="0"/>
                    </a:p>
                  </a:txBody>
                  <a:tcPr/>
                </a:tc>
                <a:tc>
                  <a:txBody>
                    <a:bodyPr/>
                    <a:lstStyle/>
                    <a:p>
                      <a:r>
                        <a:rPr lang="ar-SA" sz="1400" b="1" dirty="0" smtClean="0"/>
                        <a:t>لا يحتاج لتوفر المياه لعمليات التبريد والاطفاء </a:t>
                      </a:r>
                      <a:endParaRPr lang="en-US" sz="1400" b="1" dirty="0"/>
                    </a:p>
                  </a:txBody>
                  <a:tcPr/>
                </a:tc>
              </a:tr>
              <a:tr h="517785">
                <a:tc>
                  <a:txBody>
                    <a:bodyPr/>
                    <a:lstStyle/>
                    <a:p>
                      <a:r>
                        <a:rPr lang="ar-SA" sz="1400" b="1" dirty="0" smtClean="0"/>
                        <a:t>تحتاج</a:t>
                      </a:r>
                      <a:r>
                        <a:rPr lang="ar-SA" sz="1400" b="1" baseline="0" dirty="0" smtClean="0"/>
                        <a:t> عملية الاطفاء لعدة فرق تتعاقب على مدار 24ساعه تتجاوز 100 شخص</a:t>
                      </a:r>
                      <a:endParaRPr lang="en-US" sz="1400" b="1" dirty="0"/>
                    </a:p>
                  </a:txBody>
                  <a:tcPr/>
                </a:tc>
                <a:tc>
                  <a:txBody>
                    <a:bodyPr/>
                    <a:lstStyle/>
                    <a:p>
                      <a:r>
                        <a:rPr lang="ar-SA" sz="1400" b="1" dirty="0" smtClean="0"/>
                        <a:t>شخص واحد يمكنه القيام بعمليات الاطفاء</a:t>
                      </a:r>
                      <a:endParaRPr lang="en-US" sz="1400" b="1" dirty="0"/>
                    </a:p>
                  </a:txBody>
                  <a:tcPr/>
                </a:tc>
              </a:tr>
              <a:tr h="517785">
                <a:tc>
                  <a:txBody>
                    <a:bodyPr/>
                    <a:lstStyle/>
                    <a:p>
                      <a:r>
                        <a:rPr lang="ar-SA" sz="1400" b="1" dirty="0" smtClean="0"/>
                        <a:t>تتم عملية الاطفاء بالقضاء على احد عناصر الحرق الثلاثة بنسبة تصل 33,3%</a:t>
                      </a:r>
                    </a:p>
                  </a:txBody>
                  <a:tcPr/>
                </a:tc>
                <a:tc>
                  <a:txBody>
                    <a:bodyPr/>
                    <a:lstStyle/>
                    <a:p>
                      <a:r>
                        <a:rPr lang="ar-SA" sz="1400" b="1" dirty="0" smtClean="0"/>
                        <a:t>تتم عملية الاطفاء بالقضاء على عناصر الحريق الثلاثة بنسبة تصل الى 100%</a:t>
                      </a:r>
                    </a:p>
                  </a:txBody>
                  <a:tcPr/>
                </a:tc>
              </a:tr>
              <a:tr h="517785">
                <a:tc>
                  <a:txBody>
                    <a:bodyPr/>
                    <a:lstStyle/>
                    <a:p>
                      <a:r>
                        <a:rPr lang="ar-SA" sz="1400" b="1" dirty="0" smtClean="0"/>
                        <a:t>هناك</a:t>
                      </a:r>
                      <a:r>
                        <a:rPr lang="ar-SA" sz="1400" b="1" baseline="0" dirty="0" smtClean="0"/>
                        <a:t> تأثير على البنية التحتية للبئر المشتعل وخصوصا عملية التفجير </a:t>
                      </a:r>
                      <a:endParaRPr lang="ar-SA" sz="1400" b="1" dirty="0" smtClean="0"/>
                    </a:p>
                  </a:txBody>
                  <a:tcPr/>
                </a:tc>
                <a:tc>
                  <a:txBody>
                    <a:bodyPr/>
                    <a:lstStyle/>
                    <a:p>
                      <a:r>
                        <a:rPr lang="ar-SA" sz="1400" b="1" dirty="0" smtClean="0"/>
                        <a:t>لا تؤثر عملية الاطفاء على البنية التحتية للبئر المشتعل </a:t>
                      </a:r>
                    </a:p>
                  </a:txBody>
                  <a:tcPr/>
                </a:tc>
              </a:tr>
              <a:tr h="517785">
                <a:tc>
                  <a:txBody>
                    <a:bodyPr/>
                    <a:lstStyle/>
                    <a:p>
                      <a:r>
                        <a:rPr lang="ar-SA" sz="1400" b="1" dirty="0" smtClean="0"/>
                        <a:t>من</a:t>
                      </a:r>
                      <a:r>
                        <a:rPr lang="ar-SA" sz="1400" b="1" baseline="0" dirty="0" smtClean="0"/>
                        <a:t> اخطر الملوثات للبيئة سواء الهواء و الماء و التربة لطول فترة الاشتعال</a:t>
                      </a:r>
                      <a:endParaRPr lang="ar-SA" sz="1400" b="1" dirty="0" smtClean="0"/>
                    </a:p>
                  </a:txBody>
                  <a:tcPr/>
                </a:tc>
                <a:tc>
                  <a:txBody>
                    <a:bodyPr/>
                    <a:lstStyle/>
                    <a:p>
                      <a:r>
                        <a:rPr lang="ar-SA" sz="1400" b="1" dirty="0" smtClean="0"/>
                        <a:t>يقلل من التلوث</a:t>
                      </a:r>
                      <a:r>
                        <a:rPr lang="ar-SA" sz="1400" b="1" baseline="0" dirty="0" smtClean="0"/>
                        <a:t> البيئي لقصر عملية الوصول والاطفاء </a:t>
                      </a:r>
                      <a:endParaRPr lang="ar-SA" sz="1400" b="1" dirty="0" smtClean="0"/>
                    </a:p>
                  </a:txBody>
                  <a:tcPr/>
                </a:tc>
              </a:tr>
              <a:tr h="517785">
                <a:tc>
                  <a:txBody>
                    <a:bodyPr/>
                    <a:lstStyle/>
                    <a:p>
                      <a:r>
                        <a:rPr lang="ar-SA" sz="1400" b="1" dirty="0" smtClean="0"/>
                        <a:t>يتم اهدار كميات كبيرة من المواد البترولية بآلاف الاطنان</a:t>
                      </a:r>
                    </a:p>
                  </a:txBody>
                  <a:tcPr/>
                </a:tc>
                <a:tc>
                  <a:txBody>
                    <a:bodyPr/>
                    <a:lstStyle/>
                    <a:p>
                      <a:r>
                        <a:rPr lang="ar-SA" sz="1400" b="1" dirty="0" smtClean="0"/>
                        <a:t>يقلل من اهدار المواد البترولية لقصر عملية الوصول</a:t>
                      </a:r>
                      <a:r>
                        <a:rPr lang="ar-SA" sz="1400" b="1" baseline="0" dirty="0" smtClean="0"/>
                        <a:t> والاطفاء</a:t>
                      </a:r>
                      <a:endParaRPr lang="ar-SA" sz="1400" b="1" dirty="0" smtClean="0"/>
                    </a:p>
                  </a:txBody>
                  <a:tcPr/>
                </a:tc>
              </a:tr>
              <a:tr h="295877">
                <a:tc>
                  <a:txBody>
                    <a:bodyPr/>
                    <a:lstStyle/>
                    <a:p>
                      <a:r>
                        <a:rPr lang="ar-SA" sz="1400" b="1" dirty="0" smtClean="0"/>
                        <a:t>تكلفة</a:t>
                      </a:r>
                      <a:r>
                        <a:rPr lang="ar-SA" sz="1400" b="1" baseline="0" dirty="0" smtClean="0"/>
                        <a:t> اطفاء البئر تقدر بعشرات الملايين </a:t>
                      </a:r>
                      <a:endParaRPr lang="ar-SA" sz="1400" b="1" dirty="0" smtClean="0"/>
                    </a:p>
                  </a:txBody>
                  <a:tcPr/>
                </a:tc>
                <a:tc>
                  <a:txBody>
                    <a:bodyPr/>
                    <a:lstStyle/>
                    <a:p>
                      <a:r>
                        <a:rPr lang="ar-SA" sz="1400" b="1" dirty="0" smtClean="0"/>
                        <a:t>تكلفته اقل بكثير</a:t>
                      </a:r>
                      <a:r>
                        <a:rPr lang="ar-SA" sz="1400" b="1" baseline="0" dirty="0" smtClean="0"/>
                        <a:t> من الطرق التقليدية تعتبر ( زهيدة جداً ) </a:t>
                      </a:r>
                      <a:endParaRPr lang="ar-SA" sz="1400" b="1" dirty="0" smtClean="0"/>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467544" y="692696"/>
            <a:ext cx="8352928" cy="4247317"/>
          </a:xfrm>
          <a:prstGeom prst="rect">
            <a:avLst/>
          </a:prstGeom>
          <a:noFill/>
        </p:spPr>
        <p:txBody>
          <a:bodyPr wrap="square" rtlCol="1">
            <a:spAutoFit/>
          </a:bodyPr>
          <a:lstStyle/>
          <a:p>
            <a:pPr algn="ctr">
              <a:lnSpc>
                <a:spcPct val="150000"/>
              </a:lnSpc>
            </a:pPr>
            <a:r>
              <a:rPr lang="ar-SA" sz="7200" b="1" dirty="0" smtClean="0">
                <a:solidFill>
                  <a:srgbClr val="FF0000"/>
                </a:solidFill>
              </a:rPr>
              <a:t>اهمية منتج </a:t>
            </a:r>
          </a:p>
          <a:p>
            <a:pPr algn="ctr">
              <a:lnSpc>
                <a:spcPct val="150000"/>
              </a:lnSpc>
            </a:pPr>
            <a:r>
              <a:rPr lang="ar-SA" sz="6000" b="1" dirty="0" smtClean="0">
                <a:solidFill>
                  <a:srgbClr val="FF0000"/>
                </a:solidFill>
              </a:rPr>
              <a:t>(حجرة الاطفاء الذاتية) </a:t>
            </a:r>
          </a:p>
          <a:p>
            <a:pPr algn="ctr">
              <a:lnSpc>
                <a:spcPct val="150000"/>
              </a:lnSpc>
            </a:pPr>
            <a:r>
              <a:rPr lang="ar-SA" sz="4800" b="1" dirty="0" smtClean="0"/>
              <a:t>لإطفاء آبار النفط والغاز وانابيب النقل</a:t>
            </a:r>
            <a:endParaRPr lang="ar-SA" sz="4800" b="1" dirty="0"/>
          </a:p>
        </p:txBody>
      </p:sp>
    </p:spTree>
    <p:extLst>
      <p:ext uri="{BB962C8B-B14F-4D97-AF65-F5344CB8AC3E}">
        <p14:creationId xmlns:p14="http://schemas.microsoft.com/office/powerpoint/2010/main" val="400730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256084" y="404664"/>
            <a:ext cx="8568952" cy="6063198"/>
          </a:xfrm>
          <a:prstGeom prst="rect">
            <a:avLst/>
          </a:prstGeom>
          <a:noFill/>
        </p:spPr>
        <p:txBody>
          <a:bodyPr wrap="square" rtlCol="1">
            <a:spAutoFit/>
          </a:bodyPr>
          <a:lstStyle/>
          <a:p>
            <a:r>
              <a:rPr lang="ar-SA" sz="3600" b="1" u="sng" dirty="0"/>
              <a:t>الاهمية الامنية : </a:t>
            </a:r>
            <a:endParaRPr lang="ar-SA" sz="3600" b="1" u="sng" dirty="0" smtClean="0"/>
          </a:p>
          <a:p>
            <a:pPr algn="just"/>
            <a:r>
              <a:rPr lang="ar-SA" sz="3200" b="1" dirty="0" smtClean="0"/>
              <a:t>الحد </a:t>
            </a:r>
            <a:r>
              <a:rPr lang="ar-SA" sz="3200" b="1" dirty="0"/>
              <a:t>أو القضاء على التهديدات الارهابية أو العدائية والتي تتمثل في تفجير ابار النفط والغاز ويرجع ذلك لكون عملية اطفاء ابار النفط والغاز سوف تتم في وقت لا يتجاوز الثلاث ساعات من تلقي البلاغ وتتم عملية الاطفاء الفعلية خلال ( 7 ثواني ) وذلك لأي حريق على مستوى الكرة الارضية بعد تطبيق الاحتياج </a:t>
            </a:r>
            <a:r>
              <a:rPr lang="ar-SA" sz="3200" b="1" dirty="0" smtClean="0"/>
              <a:t>والتوزيع </a:t>
            </a:r>
            <a:r>
              <a:rPr lang="ar-SA" sz="3200" b="1" dirty="0"/>
              <a:t>الجغرافي لآبار النفط والغاز. بعكس ما يحدث في وقتنا الحاضر وبأتباع الطرق التقليدية والتي تمتد فترة عمليات اطفاء ابار النفط والغاز لعدة أشهر والتي توضع </a:t>
            </a:r>
            <a:r>
              <a:rPr lang="ar-SA" sz="3200" b="1" dirty="0" smtClean="0"/>
              <a:t>بالاعتبار كنقطة </a:t>
            </a:r>
            <a:r>
              <a:rPr lang="ar-SA" sz="3200" b="1" dirty="0"/>
              <a:t>ضعف </a:t>
            </a:r>
            <a:r>
              <a:rPr lang="ar-SA" sz="3200" b="1" dirty="0" smtClean="0"/>
              <a:t>. لها </a:t>
            </a:r>
            <a:r>
              <a:rPr lang="ar-SA" sz="3200" b="1" dirty="0"/>
              <a:t>تأثير بالغ على قرارات الحكومات في مثل هذه التهديدات</a:t>
            </a:r>
            <a:r>
              <a:rPr lang="ar-SA" sz="3200" b="1" dirty="0" smtClean="0"/>
              <a:t>. بعكس اذا كان من الممكن التغلب عليها بسهولة وفي وقت قياسي. </a:t>
            </a:r>
            <a:endParaRPr lang="ar-SA" sz="3200" b="1" dirty="0"/>
          </a:p>
        </p:txBody>
      </p:sp>
    </p:spTree>
    <p:extLst>
      <p:ext uri="{BB962C8B-B14F-4D97-AF65-F5344CB8AC3E}">
        <p14:creationId xmlns:p14="http://schemas.microsoft.com/office/powerpoint/2010/main" val="2133449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79698" y="332656"/>
            <a:ext cx="8496944" cy="5755422"/>
          </a:xfrm>
          <a:prstGeom prst="rect">
            <a:avLst/>
          </a:prstGeom>
        </p:spPr>
        <p:txBody>
          <a:bodyPr wrap="square">
            <a:spAutoFit/>
          </a:bodyPr>
          <a:lstStyle/>
          <a:p>
            <a:r>
              <a:rPr lang="ar-SA" sz="3200" b="1" dirty="0"/>
              <a:t>الاهمية الاقتصادية:</a:t>
            </a:r>
          </a:p>
          <a:p>
            <a:pPr algn="just"/>
            <a:r>
              <a:rPr lang="ar-SA" sz="2800" dirty="0"/>
              <a:t>     </a:t>
            </a:r>
            <a:r>
              <a:rPr lang="ar-SA" sz="2800" b="1" dirty="0"/>
              <a:t>ان حرائق ابار النفط والغاز هو احتراق لمادة الزيت الخام او الغاز الطبيعي ويترتب علية قذف الاف الاطنان ولعدة اشهر للزيت الخام او الغاز الطبيعي والذي يقدر بملايين الدولارات ونظرا لاستمرارها ولعدة اشهر فان هذه الخسائر تستمر. ومن جهة اخرى ونظراً عملية الانتقال (حجرة الاطفاء الذاتية) من الموقع بالعربة (محطة الاطفاء) والوصول الي اقصى نقطة ممكنة في المنطقة (200 كم × 200كم أو لكل 200 بئر) والتي يقدر لكل جهاز بتغطيتها من تلقي البلاغ بحريق بئر نفط او غاز تصل الى ثلاث ساعات ويتم اطفاء البئر حال وصول العربة فمن ما سبق وبالمقارنة بنها في الوقت المستغرق فان نصل الى نتيجة حتمية والفرق بين الطرق التقليدية في اطفاء ابار النفط والغاز لكل شهر [30يوم ×(24÷3)] = 240 ضعف الوقت المستغرق باستخدام حجرة الاطفاء الذاتية ومن هنا فان فارق الخسائر </a:t>
            </a:r>
            <a:r>
              <a:rPr lang="ar-SA" sz="2800" b="1" dirty="0" smtClean="0"/>
              <a:t>=        لكل ثلاثة اشهر</a:t>
            </a:r>
          </a:p>
        </p:txBody>
      </p:sp>
      <p:graphicFrame>
        <p:nvGraphicFramePr>
          <p:cNvPr id="5" name="كائن 4"/>
          <p:cNvGraphicFramePr>
            <a:graphicFrameLocks noChangeAspect="1"/>
          </p:cNvGraphicFramePr>
          <p:nvPr>
            <p:extLst>
              <p:ext uri="{D42A27DB-BD31-4B8C-83A1-F6EECF244321}">
                <p14:modId xmlns:p14="http://schemas.microsoft.com/office/powerpoint/2010/main" val="3622567138"/>
              </p:ext>
            </p:extLst>
          </p:nvPr>
        </p:nvGraphicFramePr>
        <p:xfrm>
          <a:off x="3779912" y="5445225"/>
          <a:ext cx="634926" cy="763742"/>
        </p:xfrm>
        <a:graphic>
          <a:graphicData uri="http://schemas.openxmlformats.org/presentationml/2006/ole">
            <mc:AlternateContent xmlns:mc="http://schemas.openxmlformats.org/markup-compatibility/2006">
              <mc:Choice xmlns:v="urn:schemas-microsoft-com:vml" Requires="v">
                <p:oleObj spid="_x0000_s3094" name="معادلة" r:id="rId3" imgW="304560" imgH="393480" progId="Equation.3">
                  <p:embed/>
                </p:oleObj>
              </mc:Choice>
              <mc:Fallback>
                <p:oleObj name="معادلة" r:id="rId3" imgW="304560" imgH="393480" progId="Equation.3">
                  <p:embed/>
                  <p:pic>
                    <p:nvPicPr>
                      <p:cNvPr id="0" name=""/>
                      <p:cNvPicPr/>
                      <p:nvPr/>
                    </p:nvPicPr>
                    <p:blipFill>
                      <a:blip r:embed="rId4"/>
                      <a:stretch>
                        <a:fillRect/>
                      </a:stretch>
                    </p:blipFill>
                    <p:spPr>
                      <a:xfrm>
                        <a:off x="3779912" y="5445225"/>
                        <a:ext cx="634926" cy="763742"/>
                      </a:xfrm>
                      <a:prstGeom prst="rect">
                        <a:avLst/>
                      </a:prstGeom>
                    </p:spPr>
                  </p:pic>
                </p:oleObj>
              </mc:Fallback>
            </mc:AlternateContent>
          </a:graphicData>
        </a:graphic>
      </p:graphicFrame>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3956050"/>
            <a:ext cx="31432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73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683568" y="3068960"/>
            <a:ext cx="7344816" cy="369332"/>
          </a:xfrm>
          <a:prstGeom prst="rect">
            <a:avLst/>
          </a:prstGeom>
          <a:noFill/>
        </p:spPr>
        <p:txBody>
          <a:bodyPr wrap="square" rtlCol="1">
            <a:spAutoFit/>
          </a:bodyPr>
          <a:lstStyle/>
          <a:p>
            <a:endParaRPr lang="ar-SA" dirty="0"/>
          </a:p>
        </p:txBody>
      </p:sp>
      <p:sp>
        <p:nvSpPr>
          <p:cNvPr id="9" name="مربع نص 8"/>
          <p:cNvSpPr txBox="1"/>
          <p:nvPr/>
        </p:nvSpPr>
        <p:spPr>
          <a:xfrm>
            <a:off x="411349" y="404664"/>
            <a:ext cx="8352928" cy="6247864"/>
          </a:xfrm>
          <a:prstGeom prst="rect">
            <a:avLst/>
          </a:prstGeom>
          <a:noFill/>
        </p:spPr>
        <p:txBody>
          <a:bodyPr wrap="square" rtlCol="1">
            <a:spAutoFit/>
          </a:bodyPr>
          <a:lstStyle/>
          <a:p>
            <a:pPr algn="just"/>
            <a:r>
              <a:rPr lang="ar-SA" sz="3600" b="1" dirty="0"/>
              <a:t>الاهمية البيئية:</a:t>
            </a:r>
          </a:p>
          <a:p>
            <a:pPr algn="just"/>
            <a:r>
              <a:rPr lang="ar-SA" sz="2800" b="1" dirty="0"/>
              <a:t>      تعتبر حرائق آبار النفط والغاز من اخطر الكوارث البيئية التي مرت بكوكب الارض على مر العصور كما وتعتبر حرائق أبار النفط والغاز من الملوثات البيئية التي لا يمكن السيطرة عليها حيث تعبر حدود الدول مصدر الكارثة وتنتقل الى اماكن بعيدة جدا تتعدى فيها القارات وتوثر على المناخ سلباً. حيث يتُم تَلوث البيئة على مستوياتها الرئيسة سواء في الغلاف الجوي والتربة والماء بالإضافة لارتفاع درجة الحرارة. كما ان ازالته اثارها تكون مكلفة جدا وغير فعالة وتستغرق عقود من الزمن ولنا في تلوث الخليج العربي من اثار احتراق ابار النفط وغاز الكويت مثال واضح وقريب. ويرجع هذا ايضا الى طول فترة عملية الاطفاء والتي تستغرق عدة اشهر في اغلب الاحوال. ويتم خلالها قذف آلاف الاطنان من الغازات السامة واراقة آلاف الاطنان من الزيت في التربة. باستخدام حجرة الاطفاء الذاتية يقل فارق التلوث بما يصل الى    </a:t>
            </a:r>
            <a:r>
              <a:rPr lang="ar-SA" sz="2800" b="1" dirty="0" smtClean="0"/>
              <a:t>  لكل ثلاثة أشهر</a:t>
            </a:r>
            <a:r>
              <a:rPr lang="ar-SA" sz="2800" b="1" dirty="0"/>
              <a:t>.</a:t>
            </a:r>
          </a:p>
        </p:txBody>
      </p:sp>
      <p:graphicFrame>
        <p:nvGraphicFramePr>
          <p:cNvPr id="10" name="كائن 9"/>
          <p:cNvGraphicFramePr>
            <a:graphicFrameLocks noChangeAspect="1"/>
          </p:cNvGraphicFramePr>
          <p:nvPr>
            <p:extLst>
              <p:ext uri="{D42A27DB-BD31-4B8C-83A1-F6EECF244321}">
                <p14:modId xmlns:p14="http://schemas.microsoft.com/office/powerpoint/2010/main" val="259576595"/>
              </p:ext>
            </p:extLst>
          </p:nvPr>
        </p:nvGraphicFramePr>
        <p:xfrm>
          <a:off x="971600" y="5589240"/>
          <a:ext cx="576064" cy="763588"/>
        </p:xfrm>
        <a:graphic>
          <a:graphicData uri="http://schemas.openxmlformats.org/presentationml/2006/ole">
            <mc:AlternateContent xmlns:mc="http://schemas.openxmlformats.org/markup-compatibility/2006">
              <mc:Choice xmlns:v="urn:schemas-microsoft-com:vml" Requires="v">
                <p:oleObj spid="_x0000_s2074" name="معادلة" r:id="rId3" imgW="304560" imgH="393480" progId="Equation.3">
                  <p:embed/>
                </p:oleObj>
              </mc:Choice>
              <mc:Fallback>
                <p:oleObj name="معادلة" r:id="rId3" imgW="304560" imgH="393480" progId="Equation.3">
                  <p:embed/>
                  <p:pic>
                    <p:nvPicPr>
                      <p:cNvPr id="0" name="كائن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589240"/>
                        <a:ext cx="576064" cy="76358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2438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61294272"/>
              </p:ext>
            </p:extLst>
          </p:nvPr>
        </p:nvGraphicFramePr>
        <p:xfrm>
          <a:off x="4590728" y="1628800"/>
          <a:ext cx="3962400" cy="4965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4"/>
          <p:cNvGraphicFramePr/>
          <p:nvPr>
            <p:extLst>
              <p:ext uri="{D42A27DB-BD31-4B8C-83A1-F6EECF244321}">
                <p14:modId xmlns:p14="http://schemas.microsoft.com/office/powerpoint/2010/main" val="2359961"/>
              </p:ext>
            </p:extLst>
          </p:nvPr>
        </p:nvGraphicFramePr>
        <p:xfrm>
          <a:off x="323528" y="1628800"/>
          <a:ext cx="3962400" cy="49274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مربع نص 3"/>
          <p:cNvSpPr txBox="1"/>
          <p:nvPr/>
        </p:nvSpPr>
        <p:spPr>
          <a:xfrm>
            <a:off x="395536" y="548680"/>
            <a:ext cx="8208912" cy="1107996"/>
          </a:xfrm>
          <a:prstGeom prst="rect">
            <a:avLst/>
          </a:prstGeom>
          <a:noFill/>
        </p:spPr>
        <p:txBody>
          <a:bodyPr wrap="square" rtlCol="1">
            <a:spAutoFit/>
          </a:bodyPr>
          <a:lstStyle/>
          <a:p>
            <a:pPr algn="just">
              <a:lnSpc>
                <a:spcPct val="110000"/>
              </a:lnSpc>
              <a:spcAft>
                <a:spcPts val="600"/>
              </a:spcAft>
            </a:pPr>
            <a:r>
              <a:rPr lang="ar-SA" sz="2000" b="1" dirty="0" smtClean="0">
                <a:latin typeface="Arabic Typesetting" panose="03020402040406030203" pitchFamily="66" charset="-78"/>
                <a:ea typeface="Calibri"/>
                <a:cs typeface="+mj-cs"/>
              </a:rPr>
              <a:t>يعتبر السوق المستهدف من أقوى وأغنى الأسواق على الإطلاق حيث أن العملاء هم شركات النفط والغاز والحكومات في البلدان التي تتوفر فيها الموارد الطبيعية من النفط والغاز حيث تم تسجيل الاختراع فيها وحمايته واحتكار استغلاله لمدة 18 سنة قادمة في اكبر 40 دولة منتجة للنفط </a:t>
            </a:r>
            <a:r>
              <a:rPr lang="ar-SA" sz="2000" b="1" dirty="0" err="1" smtClean="0">
                <a:latin typeface="Arabic Typesetting" panose="03020402040406030203" pitchFamily="66" charset="-78"/>
                <a:ea typeface="Calibri"/>
                <a:cs typeface="+mj-cs"/>
              </a:rPr>
              <a:t>والغاز .</a:t>
            </a:r>
            <a:endParaRPr lang="ar-SA" sz="2000" b="1" dirty="0">
              <a:latin typeface="Arabic Typesetting" panose="03020402040406030203" pitchFamily="66" charset="-78"/>
              <a:ea typeface="Calibri"/>
              <a:cs typeface="+mj-cs"/>
            </a:endParaRPr>
          </a:p>
        </p:txBody>
      </p:sp>
      <p:sp>
        <p:nvSpPr>
          <p:cNvPr id="5" name="مربع نص 4"/>
          <p:cNvSpPr txBox="1"/>
          <p:nvPr/>
        </p:nvSpPr>
        <p:spPr>
          <a:xfrm>
            <a:off x="2915816" y="0"/>
            <a:ext cx="3168352" cy="584775"/>
          </a:xfrm>
          <a:prstGeom prst="rect">
            <a:avLst/>
          </a:prstGeom>
          <a:noFill/>
        </p:spPr>
        <p:txBody>
          <a:bodyPr wrap="square" rtlCol="1">
            <a:spAutoFit/>
          </a:bodyPr>
          <a:lstStyle/>
          <a:p>
            <a:r>
              <a:rPr lang="ar-SA" sz="3200" b="1" u="sng" dirty="0" smtClean="0">
                <a:latin typeface="Aharoni" pitchFamily="2" charset="-79"/>
                <a:cs typeface="+mj-cs"/>
              </a:rPr>
              <a:t>السوق المستهدف</a:t>
            </a:r>
            <a:endParaRPr lang="ar-SA" sz="3200" b="1" u="sng" dirty="0">
              <a:latin typeface="Aharoni" pitchFamily="2" charset="-79"/>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23528" y="476672"/>
            <a:ext cx="8424936" cy="6063198"/>
          </a:xfrm>
          <a:prstGeom prst="rect">
            <a:avLst/>
          </a:prstGeom>
          <a:noFill/>
        </p:spPr>
        <p:txBody>
          <a:bodyPr wrap="square" rtlCol="1">
            <a:spAutoFit/>
          </a:bodyPr>
          <a:lstStyle/>
          <a:p>
            <a:r>
              <a:rPr lang="ar-SA" sz="3600" b="1" u="sng" dirty="0" smtClean="0">
                <a:solidFill>
                  <a:srgbClr val="FF0000"/>
                </a:solidFill>
              </a:rPr>
              <a:t>الحصة المشروع المستهدفة من السوق</a:t>
            </a:r>
          </a:p>
          <a:p>
            <a:pPr algn="just"/>
            <a:r>
              <a:rPr lang="ar-SA" sz="3200" b="1" dirty="0" smtClean="0"/>
              <a:t>يعتبر السوق العالمي سوق مستهدف لمنتج حجرة الاطفاء الذاتية وحيث انه يوجد اكثر من 3,000,000 بئر حول العالم المعلن عنها قبل اكثر من عامين وحيث ان كل جهاز من حجرة الاطفاء الذاتية يغطي قرابة 200 بئر يتضح جليا حاجة السوق في الوقت الحالي وبهذه المعطيات لعدد 15,000 </a:t>
            </a:r>
            <a:r>
              <a:rPr lang="ar-SA" sz="3200" b="1" dirty="0" err="1" smtClean="0"/>
              <a:t>جهاز .</a:t>
            </a:r>
            <a:endParaRPr lang="ar-SA" sz="3200" b="1" dirty="0" smtClean="0"/>
          </a:p>
          <a:p>
            <a:pPr algn="just"/>
            <a:r>
              <a:rPr lang="ar-SA" sz="3200" b="1" dirty="0" smtClean="0"/>
              <a:t>وتبلغ قيمة الجهاز بالعربة الخاصة من  (6,000,000) مليون دولار </a:t>
            </a:r>
            <a:r>
              <a:rPr lang="ar-SA" sz="3200" b="1" dirty="0" err="1" smtClean="0"/>
              <a:t>وتكلفتة</a:t>
            </a:r>
            <a:r>
              <a:rPr lang="ar-SA" sz="3200" b="1" dirty="0" smtClean="0"/>
              <a:t> الفعلية للجهاز من2-3 مليون دولار وبربح يتجاوز 2,000,000 دولار .</a:t>
            </a:r>
          </a:p>
          <a:p>
            <a:pPr algn="just"/>
            <a:r>
              <a:rPr lang="ar-SA" sz="3200" b="1" dirty="0" smtClean="0"/>
              <a:t>بهذا فأن الارباح المتوقعة اكثر من 45,000,000,000  اكثر من </a:t>
            </a:r>
            <a:r>
              <a:rPr lang="ar-SA" sz="3200" b="1" dirty="0" smtClean="0">
                <a:solidFill>
                  <a:srgbClr val="FF0000"/>
                </a:solidFill>
              </a:rPr>
              <a:t>(خمسة واربعون مليار دولار) </a:t>
            </a:r>
            <a:r>
              <a:rPr lang="ar-SA" sz="3200" b="1" dirty="0" smtClean="0"/>
              <a:t>وذلك غير عقود الصيانة والتدريب </a:t>
            </a:r>
            <a:endParaRPr lang="ar-SA" sz="3200" b="1" dirty="0"/>
          </a:p>
        </p:txBody>
      </p:sp>
    </p:spTree>
    <p:extLst>
      <p:ext uri="{BB962C8B-B14F-4D97-AF65-F5344CB8AC3E}">
        <p14:creationId xmlns:p14="http://schemas.microsoft.com/office/powerpoint/2010/main" val="352201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المستخدم\Desktop\Ashwan.org2\Desktop\أأأأأ وثائق أأأأأ\حجرة الاطفاء\وثائق حماية حجرة الاطفاءhhhhhh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4" y="575756"/>
            <a:ext cx="8847261"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25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hwan.org2\Desktop\مجلد جديد\ملف تجربة الحجرة\الدراسة الفنية لحجرة الاطفاء.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4716015" y="404664"/>
            <a:ext cx="4427985" cy="6453336"/>
          </a:xfrm>
          <a:prstGeom prst="rect">
            <a:avLst/>
          </a:prstGeom>
          <a:noFill/>
        </p:spPr>
      </p:pic>
      <p:pic>
        <p:nvPicPr>
          <p:cNvPr id="2051" name="Picture 3" descr="C:\Users\Ashwan.org2\Desktop\مجلد جديد\ملف تجربة الحجرة\طريقة عمل الحجرة.jpg"/>
          <p:cNvPicPr>
            <a:picLocks noChangeAspect="1" noChangeArrowheads="1"/>
          </p:cNvPicPr>
          <p:nvPr/>
        </p:nvPicPr>
        <p:blipFill>
          <a:blip r:embed="rId4" cstate="print"/>
          <a:srcRect/>
          <a:stretch>
            <a:fillRect/>
          </a:stretch>
        </p:blipFill>
        <p:spPr bwMode="auto">
          <a:xfrm>
            <a:off x="0" y="404664"/>
            <a:ext cx="4860032" cy="6453336"/>
          </a:xfrm>
          <a:prstGeom prst="rect">
            <a:avLst/>
          </a:prstGeom>
          <a:noFill/>
        </p:spPr>
      </p:pic>
    </p:spTree>
    <p:extLst>
      <p:ext uri="{BB962C8B-B14F-4D97-AF65-F5344CB8AC3E}">
        <p14:creationId xmlns:p14="http://schemas.microsoft.com/office/powerpoint/2010/main" val="2326701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043608" y="332656"/>
            <a:ext cx="7418958" cy="1015663"/>
          </a:xfrm>
          <a:prstGeom prst="rect">
            <a:avLst/>
          </a:prstGeom>
        </p:spPr>
        <p:txBody>
          <a:bodyPr wrap="square">
            <a:spAutoFit/>
          </a:bodyPr>
          <a:lstStyle/>
          <a:p>
            <a:r>
              <a:rPr lang="ar-SA" sz="2000" b="1" dirty="0"/>
              <a:t>تحليل </a:t>
            </a:r>
            <a:r>
              <a:rPr lang="ar-SA" sz="2000" b="1" dirty="0" err="1"/>
              <a:t>سوات</a:t>
            </a:r>
            <a:r>
              <a:rPr lang="ar-SA" sz="2000" b="1" dirty="0"/>
              <a:t> (</a:t>
            </a:r>
            <a:r>
              <a:rPr lang="en-US" sz="2000" b="1" dirty="0"/>
              <a:t>SOWT)</a:t>
            </a:r>
          </a:p>
          <a:p>
            <a:r>
              <a:rPr lang="ar-SA" sz="2000" b="1" dirty="0"/>
              <a:t>من هذا الجدول سوف تتضح لنا صورة عن المنتج بذكر الفرص والتهديدات الخارجية ونقاط القوة والضعف الداخلية للمنتج حجرة الاطفاء الذاتية :</a:t>
            </a:r>
          </a:p>
        </p:txBody>
      </p:sp>
      <p:graphicFrame>
        <p:nvGraphicFramePr>
          <p:cNvPr id="4" name="Table 3"/>
          <p:cNvGraphicFramePr>
            <a:graphicFrameLocks noGrp="1"/>
          </p:cNvGraphicFramePr>
          <p:nvPr>
            <p:extLst>
              <p:ext uri="{D42A27DB-BD31-4B8C-83A1-F6EECF244321}">
                <p14:modId xmlns:p14="http://schemas.microsoft.com/office/powerpoint/2010/main" val="762380308"/>
              </p:ext>
            </p:extLst>
          </p:nvPr>
        </p:nvGraphicFramePr>
        <p:xfrm>
          <a:off x="179512" y="1484784"/>
          <a:ext cx="8784978" cy="5180551"/>
        </p:xfrm>
        <a:graphic>
          <a:graphicData uri="http://schemas.openxmlformats.org/drawingml/2006/table">
            <a:tbl>
              <a:tblPr rtl="1" firstRow="1" firstCol="1" bandRow="1">
                <a:tableStyleId>{B301B821-A1FF-4177-AEE7-76D212191A09}</a:tableStyleId>
              </a:tblPr>
              <a:tblGrid>
                <a:gridCol w="1074866"/>
                <a:gridCol w="1923956"/>
                <a:gridCol w="1512968"/>
                <a:gridCol w="1711180"/>
                <a:gridCol w="1405442"/>
                <a:gridCol w="1156566"/>
              </a:tblGrid>
              <a:tr h="804183">
                <a:tc gridSpan="2">
                  <a:txBody>
                    <a:bodyPr/>
                    <a:lstStyle/>
                    <a:p>
                      <a:pPr marL="0" marR="0" algn="ctr" rtl="1">
                        <a:lnSpc>
                          <a:spcPct val="115000"/>
                        </a:lnSpc>
                        <a:spcBef>
                          <a:spcPts val="0"/>
                        </a:spcBef>
                        <a:spcAft>
                          <a:spcPts val="0"/>
                        </a:spcAft>
                      </a:pPr>
                      <a:r>
                        <a:rPr lang="ar-SA" sz="2000" b="1" dirty="0">
                          <a:solidFill>
                            <a:schemeClr val="bg1"/>
                          </a:solidFill>
                          <a:effectLst>
                            <a:outerShdw blurRad="38100" dist="38100" dir="2700000" algn="tl">
                              <a:srgbClr val="000000">
                                <a:alpha val="43137"/>
                              </a:srgbClr>
                            </a:outerShdw>
                          </a:effectLst>
                          <a:latin typeface="Arabic Typesetting" panose="03020402040406030203" pitchFamily="66" charset="-78"/>
                          <a:cs typeface="+mj-cs"/>
                        </a:rPr>
                        <a:t>التهديدات</a:t>
                      </a:r>
                      <a:endParaRPr lang="en-US" sz="2000" b="1" dirty="0">
                        <a:solidFill>
                          <a:schemeClr val="bg1"/>
                        </a:solidFill>
                        <a:effectLst>
                          <a:outerShdw blurRad="38100" dist="38100" dir="2700000" algn="tl">
                            <a:srgbClr val="000000">
                              <a:alpha val="43137"/>
                            </a:srgbClr>
                          </a:outerShdw>
                        </a:effectLst>
                        <a:latin typeface="Arabic Typesetting" panose="03020402040406030203" pitchFamily="66" charset="-78"/>
                        <a:ea typeface="Calibri"/>
                        <a:cs typeface="+mj-cs"/>
                      </a:endParaRPr>
                    </a:p>
                  </a:txBody>
                  <a:tcPr marL="64462" marR="64462"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marL="0" marR="0" algn="ctr" rtl="1">
                        <a:lnSpc>
                          <a:spcPct val="115000"/>
                        </a:lnSpc>
                        <a:spcBef>
                          <a:spcPts val="0"/>
                        </a:spcBef>
                        <a:spcAft>
                          <a:spcPts val="0"/>
                        </a:spcAft>
                      </a:pPr>
                      <a:r>
                        <a:rPr lang="ar-SA" sz="2000" b="1" dirty="0">
                          <a:solidFill>
                            <a:schemeClr val="bg1"/>
                          </a:solidFill>
                          <a:effectLst>
                            <a:outerShdw blurRad="38100" dist="38100" dir="2700000" algn="tl">
                              <a:srgbClr val="000000">
                                <a:alpha val="43137"/>
                              </a:srgbClr>
                            </a:outerShdw>
                          </a:effectLst>
                          <a:latin typeface="Arabic Typesetting" panose="03020402040406030203" pitchFamily="66" charset="-78"/>
                          <a:cs typeface="+mj-cs"/>
                        </a:rPr>
                        <a:t>الفرص</a:t>
                      </a:r>
                      <a:endParaRPr lang="en-US" sz="2000" b="1" dirty="0">
                        <a:solidFill>
                          <a:schemeClr val="bg1"/>
                        </a:solidFill>
                        <a:effectLst>
                          <a:outerShdw blurRad="38100" dist="38100" dir="2700000" algn="tl">
                            <a:srgbClr val="000000">
                              <a:alpha val="43137"/>
                            </a:srgbClr>
                          </a:outerShdw>
                        </a:effectLst>
                        <a:latin typeface="Arabic Typesetting" panose="03020402040406030203" pitchFamily="66" charset="-78"/>
                        <a:ea typeface="Calibri"/>
                        <a:cs typeface="+mj-cs"/>
                      </a:endParaRPr>
                    </a:p>
                  </a:txBody>
                  <a:tcPr marL="64462" marR="644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rowSpan="2">
                  <a:txBody>
                    <a:bodyPr/>
                    <a:lstStyle/>
                    <a:p>
                      <a:pPr marL="0" marR="0" algn="ctr" rtl="1">
                        <a:lnSpc>
                          <a:spcPct val="115000"/>
                        </a:lnSpc>
                        <a:spcBef>
                          <a:spcPts val="0"/>
                        </a:spcBef>
                        <a:spcAft>
                          <a:spcPts val="0"/>
                        </a:spcAft>
                      </a:pPr>
                      <a:r>
                        <a:rPr lang="ar-SA" sz="2000" b="1" dirty="0">
                          <a:effectLst>
                            <a:outerShdw blurRad="38100" dist="38100" dir="2700000" algn="tl">
                              <a:srgbClr val="000000">
                                <a:alpha val="43137"/>
                              </a:srgbClr>
                            </a:outerShdw>
                          </a:effectLst>
                          <a:latin typeface="Arabic Typesetting" panose="03020402040406030203" pitchFamily="66" charset="-78"/>
                          <a:cs typeface="+mj-cs"/>
                        </a:rPr>
                        <a:t>نقاط القوة</a:t>
                      </a:r>
                      <a:endParaRPr lang="en-US" sz="2000" b="1" dirty="0">
                        <a:solidFill>
                          <a:srgbClr val="000000"/>
                        </a:solidFill>
                        <a:effectLst>
                          <a:outerShdw blurRad="38100" dist="38100" dir="2700000" algn="tl">
                            <a:srgbClr val="000000">
                              <a:alpha val="43137"/>
                            </a:srgbClr>
                          </a:outerShdw>
                        </a:effectLst>
                        <a:latin typeface="Arabic Typesetting" panose="03020402040406030203" pitchFamily="66" charset="-78"/>
                        <a:ea typeface="Calibri"/>
                        <a:cs typeface="+mj-cs"/>
                      </a:endParaRPr>
                    </a:p>
                  </a:txBody>
                  <a:tcPr marL="64462" marR="644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rowSpan="2">
                  <a:txBody>
                    <a:bodyPr/>
                    <a:lstStyle/>
                    <a:p>
                      <a:pPr marL="0" marR="0" algn="ctr" rtl="1">
                        <a:lnSpc>
                          <a:spcPct val="115000"/>
                        </a:lnSpc>
                        <a:spcBef>
                          <a:spcPts val="0"/>
                        </a:spcBef>
                        <a:spcAft>
                          <a:spcPts val="0"/>
                        </a:spcAft>
                      </a:pPr>
                      <a:r>
                        <a:rPr lang="ar-SA" sz="2000" b="1" dirty="0">
                          <a:effectLst>
                            <a:outerShdw blurRad="38100" dist="38100" dir="2700000" algn="tl">
                              <a:srgbClr val="000000">
                                <a:alpha val="43137"/>
                              </a:srgbClr>
                            </a:outerShdw>
                          </a:effectLst>
                          <a:latin typeface="Arabic Typesetting" panose="03020402040406030203" pitchFamily="66" charset="-78"/>
                          <a:cs typeface="+mj-cs"/>
                        </a:rPr>
                        <a:t>نقاط الضعف</a:t>
                      </a:r>
                      <a:endParaRPr lang="en-US" sz="2000" b="1" dirty="0">
                        <a:solidFill>
                          <a:srgbClr val="000000"/>
                        </a:solidFill>
                        <a:effectLst>
                          <a:outerShdw blurRad="38100" dist="38100" dir="2700000" algn="tl">
                            <a:srgbClr val="000000">
                              <a:alpha val="43137"/>
                            </a:srgbClr>
                          </a:outerShdw>
                        </a:effectLst>
                        <a:latin typeface="Arabic Typesetting" panose="03020402040406030203" pitchFamily="66" charset="-78"/>
                        <a:ea typeface="Calibri"/>
                        <a:cs typeface="+mj-cs"/>
                      </a:endParaRPr>
                    </a:p>
                  </a:txBody>
                  <a:tcPr marL="64462" marR="64462" marT="0" marB="0" anchor="ctr">
                    <a:lnL w="12700" cap="flat" cmpd="sng" algn="ctr">
                      <a:solidFill>
                        <a:schemeClr val="bg1"/>
                      </a:solidFill>
                      <a:prstDash val="solid"/>
                      <a:round/>
                      <a:headEnd type="none" w="med" len="med"/>
                      <a:tailEnd type="none" w="med" len="med"/>
                    </a:lnL>
                  </a:tcPr>
                </a:tc>
              </a:tr>
              <a:tr h="411747">
                <a:tc>
                  <a:txBody>
                    <a:bodyPr/>
                    <a:lstStyle/>
                    <a:p>
                      <a:pPr marL="0" marR="0" algn="ctr" rtl="1">
                        <a:lnSpc>
                          <a:spcPct val="115000"/>
                        </a:lnSpc>
                        <a:spcBef>
                          <a:spcPts val="0"/>
                        </a:spcBef>
                        <a:spcAft>
                          <a:spcPts val="0"/>
                        </a:spcAft>
                      </a:pPr>
                      <a:r>
                        <a:rPr lang="ar-SA" sz="1600" b="1" dirty="0">
                          <a:solidFill>
                            <a:schemeClr val="bg1"/>
                          </a:solidFill>
                          <a:effectLst/>
                          <a:latin typeface="Arabic Typesetting" panose="03020402040406030203" pitchFamily="66" charset="-78"/>
                          <a:cs typeface="+mj-cs"/>
                        </a:rPr>
                        <a:t>التهديدات</a:t>
                      </a:r>
                      <a:endParaRPr lang="en-US" sz="1600" b="1" dirty="0">
                        <a:solidFill>
                          <a:schemeClr val="bg1"/>
                        </a:solidFill>
                        <a:effectLst/>
                        <a:latin typeface="Arabic Typesetting" panose="03020402040406030203" pitchFamily="66" charset="-78"/>
                        <a:ea typeface="Calibri"/>
                        <a:cs typeface="+mj-cs"/>
                      </a:endParaRPr>
                    </a:p>
                  </a:txBody>
                  <a:tcPr marL="64462" marR="64462" marT="0" marB="0" anchor="ctr">
                    <a:lnT w="12700" cap="flat" cmpd="sng" algn="ctr">
                      <a:solidFill>
                        <a:schemeClr val="bg1"/>
                      </a:solidFill>
                      <a:prstDash val="solid"/>
                      <a:round/>
                      <a:headEnd type="none" w="med" len="med"/>
                      <a:tailEnd type="none" w="med" len="med"/>
                    </a:lnT>
                    <a:solidFill>
                      <a:schemeClr val="accent1"/>
                    </a:solidFill>
                  </a:tcPr>
                </a:tc>
                <a:tc>
                  <a:txBody>
                    <a:bodyPr/>
                    <a:lstStyle/>
                    <a:p>
                      <a:pPr marL="0" marR="0" algn="ctr" rtl="1">
                        <a:lnSpc>
                          <a:spcPct val="115000"/>
                        </a:lnSpc>
                        <a:spcBef>
                          <a:spcPts val="0"/>
                        </a:spcBef>
                        <a:spcAft>
                          <a:spcPts val="0"/>
                        </a:spcAft>
                      </a:pPr>
                      <a:r>
                        <a:rPr lang="ar-SA" sz="1600" b="1" dirty="0">
                          <a:solidFill>
                            <a:schemeClr val="bg1"/>
                          </a:solidFill>
                          <a:effectLst/>
                          <a:latin typeface="Arabic Typesetting" panose="03020402040406030203" pitchFamily="66" charset="-78"/>
                          <a:cs typeface="+mj-cs"/>
                        </a:rPr>
                        <a:t>سبل المواجهة</a:t>
                      </a:r>
                      <a:endParaRPr lang="en-US" sz="1600" b="1" dirty="0">
                        <a:solidFill>
                          <a:schemeClr val="bg1"/>
                        </a:solidFill>
                        <a:effectLst/>
                        <a:latin typeface="Arabic Typesetting" panose="03020402040406030203" pitchFamily="66" charset="-78"/>
                        <a:ea typeface="Calibri"/>
                        <a:cs typeface="+mj-cs"/>
                      </a:endParaRPr>
                    </a:p>
                  </a:txBody>
                  <a:tcPr marL="64462" marR="64462"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pPr marL="0" marR="0" algn="ctr" rtl="1">
                        <a:lnSpc>
                          <a:spcPct val="115000"/>
                        </a:lnSpc>
                        <a:spcBef>
                          <a:spcPts val="0"/>
                        </a:spcBef>
                        <a:spcAft>
                          <a:spcPts val="0"/>
                        </a:spcAft>
                      </a:pPr>
                      <a:r>
                        <a:rPr lang="ar-SA" sz="1600" b="1" dirty="0">
                          <a:solidFill>
                            <a:schemeClr val="bg1"/>
                          </a:solidFill>
                          <a:effectLst/>
                          <a:latin typeface="Arabic Typesetting" panose="03020402040406030203" pitchFamily="66" charset="-78"/>
                          <a:cs typeface="+mj-cs"/>
                        </a:rPr>
                        <a:t>الفرصة</a:t>
                      </a:r>
                      <a:endParaRPr lang="en-US" sz="1600" b="1" dirty="0">
                        <a:solidFill>
                          <a:schemeClr val="bg1"/>
                        </a:solidFill>
                        <a:effectLst/>
                        <a:latin typeface="Arabic Typesetting" panose="03020402040406030203" pitchFamily="66" charset="-78"/>
                        <a:ea typeface="Calibri"/>
                        <a:cs typeface="+mj-cs"/>
                      </a:endParaRPr>
                    </a:p>
                  </a:txBody>
                  <a:tcPr marL="64462" marR="64462"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marL="0" marR="0" algn="ctr" rtl="1">
                        <a:lnSpc>
                          <a:spcPct val="115000"/>
                        </a:lnSpc>
                        <a:spcBef>
                          <a:spcPts val="0"/>
                        </a:spcBef>
                        <a:spcAft>
                          <a:spcPts val="0"/>
                        </a:spcAft>
                      </a:pPr>
                      <a:r>
                        <a:rPr lang="ar-SA" sz="1600" b="1" dirty="0">
                          <a:solidFill>
                            <a:schemeClr val="bg1"/>
                          </a:solidFill>
                          <a:effectLst/>
                          <a:latin typeface="Arabic Typesetting" panose="03020402040406030203" pitchFamily="66" charset="-78"/>
                          <a:cs typeface="+mj-cs"/>
                        </a:rPr>
                        <a:t>سبل الاستغلال</a:t>
                      </a:r>
                      <a:endParaRPr lang="en-US" sz="1600" b="1" dirty="0">
                        <a:solidFill>
                          <a:schemeClr val="bg1"/>
                        </a:solidFill>
                        <a:effectLst/>
                        <a:latin typeface="Arabic Typesetting" panose="03020402040406030203" pitchFamily="66" charset="-78"/>
                        <a:ea typeface="Calibri"/>
                        <a:cs typeface="+mj-cs"/>
                      </a:endParaRPr>
                    </a:p>
                  </a:txBody>
                  <a:tcPr marL="64462" marR="64462"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vMerge="1">
                  <a:txBody>
                    <a:bodyPr/>
                    <a:lstStyle/>
                    <a:p>
                      <a:endParaRPr lang="en-US"/>
                    </a:p>
                  </a:txBody>
                  <a:tcPr/>
                </a:tc>
                <a:tc vMerge="1">
                  <a:txBody>
                    <a:bodyPr/>
                    <a:lstStyle/>
                    <a:p>
                      <a:endParaRPr lang="en-US"/>
                    </a:p>
                  </a:txBody>
                  <a:tcPr/>
                </a:tc>
              </a:tr>
              <a:tr h="669997">
                <a:tc rowSpan="2">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استخدام المنتج بطرق غير شرعية</a:t>
                      </a:r>
                      <a:endParaRPr lang="en-US" sz="1600" b="1" dirty="0">
                        <a:solidFill>
                          <a:schemeClr val="tx1"/>
                        </a:solidFill>
                        <a:effectLst/>
                        <a:latin typeface="Arabic Typesetting" panose="03020402040406030203" pitchFamily="66" charset="-78"/>
                        <a:ea typeface="Calibri"/>
                        <a:cs typeface="+mj-cs"/>
                      </a:endParaRPr>
                    </a:p>
                  </a:txBody>
                  <a:tcPr marL="64462" marR="64462" marT="0" marB="0"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2"/>
                    </a:solidFill>
                  </a:tcPr>
                </a:tc>
                <a:tc rowSpan="2">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الالمام بالقوانين والانظمة الدولية </a:t>
                      </a:r>
                      <a:endParaRPr lang="en-US" sz="1600" b="1" dirty="0">
                        <a:effectLst/>
                        <a:latin typeface="Arabic Typesetting" panose="03020402040406030203" pitchFamily="66" charset="-78"/>
                        <a:cs typeface="+mj-cs"/>
                      </a:endParaRPr>
                    </a:p>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المتعلقة بالملكية الفكرية</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2"/>
                    </a:solidFill>
                  </a:tcPr>
                </a:tc>
                <a:tc rowSpan="2">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التهديدات المستمرة على مصادر النفط والغاز</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2"/>
                    </a:solidFill>
                  </a:tcPr>
                </a:tc>
                <a:tc rowSpan="2">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استخدام الدعاية والاعلام لنشر المنتج والتعريف بمميزاته والاتصال بالجهات المعنية</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2"/>
                    </a:solidFill>
                  </a:tcPr>
                </a:tc>
                <a:tc>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الحماية ببراءة </a:t>
                      </a:r>
                      <a:r>
                        <a:rPr lang="ar-SA" sz="1600" b="1" dirty="0" smtClean="0">
                          <a:effectLst/>
                          <a:latin typeface="Arabic Typesetting" panose="03020402040406030203" pitchFamily="66" charset="-78"/>
                          <a:cs typeface="+mj-cs"/>
                        </a:rPr>
                        <a:t>اختراع</a:t>
                      </a:r>
                      <a:endParaRPr lang="en-US" sz="1600" b="1" dirty="0">
                        <a:effectLst/>
                        <a:latin typeface="Arabic Typesetting" panose="03020402040406030203" pitchFamily="66" charset="-78"/>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2"/>
                    </a:solidFill>
                  </a:tcPr>
                </a:tc>
                <a:tc>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عدم توفر التمويل</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bg2"/>
                    </a:solidFill>
                  </a:tcPr>
                </a:tc>
              </a:tr>
              <a:tr h="9282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ar-SA" sz="1600" b="1" dirty="0" smtClean="0">
                          <a:effectLst/>
                          <a:latin typeface="Arabic Typesetting" panose="03020402040406030203" pitchFamily="66" charset="-78"/>
                          <a:cs typeface="+mj-cs"/>
                        </a:rPr>
                        <a:t>مميزات المنتج وسعره</a:t>
                      </a:r>
                      <a:endParaRPr lang="en-US" sz="1600" b="1" dirty="0" smtClean="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pPr marL="0" marR="0" algn="ctr" rtl="1">
                        <a:lnSpc>
                          <a:spcPct val="115000"/>
                        </a:lnSpc>
                        <a:spcBef>
                          <a:spcPts val="0"/>
                        </a:spcBef>
                        <a:spcAft>
                          <a:spcPts val="0"/>
                        </a:spcAft>
                      </a:pPr>
                      <a:r>
                        <a:rPr lang="ar-SA" sz="1600" b="1" dirty="0" smtClean="0">
                          <a:solidFill>
                            <a:srgbClr val="000000"/>
                          </a:solidFill>
                          <a:effectLst/>
                          <a:latin typeface="Arabic Typesetting" panose="03020402040406030203" pitchFamily="66" charset="-78"/>
                          <a:ea typeface="Calibri"/>
                          <a:cs typeface="+mj-cs"/>
                        </a:rPr>
                        <a:t>صعوبة التسويق على المستوى الفردي</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r>
              <a:tr h="2172960">
                <a:tc>
                  <a:txBody>
                    <a:bodyPr/>
                    <a:lstStyle/>
                    <a:p>
                      <a:pPr marL="0" marR="0" algn="ctr" rtl="1">
                        <a:lnSpc>
                          <a:spcPct val="115000"/>
                        </a:lnSpc>
                        <a:spcBef>
                          <a:spcPts val="0"/>
                        </a:spcBef>
                        <a:spcAft>
                          <a:spcPts val="0"/>
                        </a:spcAft>
                      </a:pPr>
                      <a:r>
                        <a:rPr lang="ar-SA" sz="1600" b="1" dirty="0" smtClean="0">
                          <a:effectLst/>
                          <a:latin typeface="Arabic Typesetting" panose="03020402040406030203" pitchFamily="66" charset="-78"/>
                          <a:cs typeface="+mj-cs"/>
                        </a:rPr>
                        <a:t>عدم تقبل الشريحة المستهدفة للمنتج</a:t>
                      </a:r>
                      <a:r>
                        <a:rPr lang="ar-SA" sz="1600" b="1" dirty="0">
                          <a:effectLst/>
                          <a:latin typeface="Arabic Typesetting" panose="03020402040406030203" pitchFamily="66" charset="-78"/>
                          <a:cs typeface="+mj-cs"/>
                        </a:rPr>
                        <a:t> </a:t>
                      </a:r>
                      <a:endParaRPr lang="en-US" sz="1600" b="1" dirty="0">
                        <a:solidFill>
                          <a:schemeClr val="tx1"/>
                        </a:solidFill>
                        <a:effectLst/>
                        <a:latin typeface="Arabic Typesetting" panose="03020402040406030203" pitchFamily="66" charset="-78"/>
                        <a:ea typeface="Calibri"/>
                        <a:cs typeface="+mj-cs"/>
                      </a:endParaRPr>
                    </a:p>
                  </a:txBody>
                  <a:tcPr marL="64462" marR="64462" marT="0"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2"/>
                    </a:solidFill>
                  </a:tcPr>
                </a:tc>
                <a:tc>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 </a:t>
                      </a:r>
                      <a:r>
                        <a:rPr lang="ar-SA" sz="1600" b="1" dirty="0" smtClean="0">
                          <a:effectLst/>
                          <a:latin typeface="Arabic Typesetting" panose="03020402040406030203" pitchFamily="66" charset="-78"/>
                          <a:cs typeface="+mj-cs"/>
                        </a:rPr>
                        <a:t>اتباع استراتيجية التسويق التي تتناسب مع شريحة السوق المستهدف</a:t>
                      </a:r>
                    </a:p>
                    <a:p>
                      <a:pPr marL="0" marR="0" algn="ctr" rtl="1">
                        <a:lnSpc>
                          <a:spcPct val="115000"/>
                        </a:lnSpc>
                        <a:spcBef>
                          <a:spcPts val="0"/>
                        </a:spcBef>
                        <a:spcAft>
                          <a:spcPts val="0"/>
                        </a:spcAft>
                      </a:pPr>
                      <a:r>
                        <a:rPr lang="ar-SA" sz="1600" b="1" dirty="0" smtClean="0">
                          <a:solidFill>
                            <a:srgbClr val="000000"/>
                          </a:solidFill>
                          <a:effectLst/>
                          <a:latin typeface="Arabic Typesetting" panose="03020402040406030203" pitchFamily="66" charset="-78"/>
                          <a:ea typeface="Calibri"/>
                          <a:cs typeface="+mj-cs"/>
                        </a:rPr>
                        <a:t>اعتماده لدى المنظمات العالمية المتخصصة بالأمن والسلامة لتكون أحد</a:t>
                      </a:r>
                      <a:r>
                        <a:rPr lang="ar-SA" sz="1600" b="1" baseline="0" dirty="0" smtClean="0">
                          <a:solidFill>
                            <a:srgbClr val="000000"/>
                          </a:solidFill>
                          <a:effectLst/>
                          <a:latin typeface="Arabic Typesetting" panose="03020402040406030203" pitchFamily="66" charset="-78"/>
                          <a:ea typeface="Calibri"/>
                          <a:cs typeface="+mj-cs"/>
                        </a:rPr>
                        <a:t> معايير ومتطلبات السلامة</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2"/>
                    </a:solidFill>
                  </a:tcPr>
                </a:tc>
                <a:tc>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الاهتمام المتزايد بالبيئة والاحتباس الحراري</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2"/>
                    </a:solidFill>
                  </a:tcPr>
                </a:tc>
                <a:tc>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استخدام المنظمات العالمية المهتمة كورقة ضغط على العملاء</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2"/>
                    </a:solidFill>
                  </a:tcPr>
                </a:tc>
                <a:tc>
                  <a:txBody>
                    <a:bodyPr/>
                    <a:lstStyle/>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خبرة صاحب المشروع بالجوانب الفنية للمنتج </a:t>
                      </a:r>
                      <a:endParaRPr lang="en-US" sz="1600" b="1" dirty="0">
                        <a:effectLst/>
                        <a:latin typeface="Arabic Typesetting" panose="03020402040406030203" pitchFamily="66" charset="-78"/>
                        <a:cs typeface="+mj-cs"/>
                      </a:endParaRPr>
                    </a:p>
                    <a:p>
                      <a:pPr marL="0" marR="0" algn="ctr" rtl="1">
                        <a:lnSpc>
                          <a:spcPct val="115000"/>
                        </a:lnSpc>
                        <a:spcBef>
                          <a:spcPts val="0"/>
                        </a:spcBef>
                        <a:spcAft>
                          <a:spcPts val="0"/>
                        </a:spcAft>
                      </a:pPr>
                      <a:r>
                        <a:rPr lang="ar-SA" sz="1600" b="1" dirty="0">
                          <a:effectLst/>
                          <a:latin typeface="Arabic Typesetting" panose="03020402040406030203" pitchFamily="66" charset="-78"/>
                          <a:cs typeface="+mj-cs"/>
                        </a:rPr>
                        <a:t>وخبرته في مجال الاطفاء والسلامة </a:t>
                      </a:r>
                      <a:r>
                        <a:rPr lang="ar-SA" sz="1600" b="1" dirty="0" smtClean="0">
                          <a:effectLst/>
                          <a:latin typeface="Arabic Typesetting" panose="03020402040406030203" pitchFamily="66" charset="-78"/>
                          <a:cs typeface="+mj-cs"/>
                        </a:rPr>
                        <a:t>خبرة والدراية في الملكية الفكرية </a:t>
                      </a:r>
                      <a:endParaRPr lang="en-US" sz="1600" b="1" dirty="0">
                        <a:effectLst/>
                        <a:latin typeface="Arabic Typesetting" panose="03020402040406030203" pitchFamily="66" charset="-78"/>
                        <a:cs typeface="+mj-cs"/>
                      </a:endParaRPr>
                    </a:p>
                  </a:txBody>
                  <a:tcPr marL="64462" marR="64462"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2"/>
                    </a:solidFill>
                  </a:tcPr>
                </a:tc>
                <a:tc>
                  <a:txBody>
                    <a:bodyPr/>
                    <a:lstStyle/>
                    <a:p>
                      <a:pPr marL="0" marR="0" algn="ctr" rtl="1">
                        <a:lnSpc>
                          <a:spcPct val="115000"/>
                        </a:lnSpc>
                        <a:spcBef>
                          <a:spcPts val="0"/>
                        </a:spcBef>
                        <a:spcAft>
                          <a:spcPts val="0"/>
                        </a:spcAft>
                      </a:pPr>
                      <a:r>
                        <a:rPr lang="ar-SA" sz="1600" b="1" dirty="0" smtClean="0">
                          <a:effectLst/>
                          <a:latin typeface="Arabic Typesetting" panose="03020402040406030203" pitchFamily="66" charset="-78"/>
                          <a:cs typeface="+mj-cs"/>
                        </a:rPr>
                        <a:t>القرار الاداري</a:t>
                      </a:r>
                      <a:endParaRPr lang="en-US" sz="1600" b="1" dirty="0">
                        <a:solidFill>
                          <a:srgbClr val="000000"/>
                        </a:solidFill>
                        <a:effectLst/>
                        <a:latin typeface="Arabic Typesetting" panose="03020402040406030203" pitchFamily="66" charset="-78"/>
                        <a:ea typeface="Calibri"/>
                        <a:cs typeface="+mj-cs"/>
                      </a:endParaRPr>
                    </a:p>
                  </a:txBody>
                  <a:tcPr marL="64462" marR="64462" marT="0"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bg2"/>
                    </a:solidFill>
                  </a:tcPr>
                </a:tc>
              </a:tr>
            </a:tbl>
          </a:graphicData>
        </a:graphic>
      </p:graphicFrame>
    </p:spTree>
    <p:extLst>
      <p:ext uri="{BB962C8B-B14F-4D97-AF65-F5344CB8AC3E}">
        <p14:creationId xmlns:p14="http://schemas.microsoft.com/office/powerpoint/2010/main" val="1788875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23528" y="476672"/>
            <a:ext cx="8424936" cy="3970318"/>
          </a:xfrm>
          <a:prstGeom prst="rect">
            <a:avLst/>
          </a:prstGeom>
          <a:noFill/>
        </p:spPr>
        <p:txBody>
          <a:bodyPr wrap="square" rtlCol="1">
            <a:spAutoFit/>
          </a:bodyPr>
          <a:lstStyle/>
          <a:p>
            <a:r>
              <a:rPr lang="ar-SA" sz="7200" b="1" u="sng" dirty="0" smtClean="0">
                <a:solidFill>
                  <a:srgbClr val="FF0000"/>
                </a:solidFill>
              </a:rPr>
              <a:t>آلية توزيع المنتج </a:t>
            </a:r>
          </a:p>
          <a:p>
            <a:pPr algn="just"/>
            <a:r>
              <a:rPr lang="ar-SA" sz="6000" b="1" dirty="0" smtClean="0"/>
              <a:t>كل جهاز من حجرة الاطفاء الذاتية يغطي قرابة 200 بئر أو لكل 200×200 كلم مربع</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1268760"/>
            <a:ext cx="8461448" cy="5170646"/>
          </a:xfrm>
          <a:prstGeom prst="rect">
            <a:avLst/>
          </a:prstGeom>
        </p:spPr>
        <p:txBody>
          <a:bodyPr wrap="square">
            <a:spAutoFit/>
          </a:bodyPr>
          <a:lstStyle/>
          <a:p>
            <a:r>
              <a:rPr lang="ar-SA" sz="6000" b="1" u="sng" dirty="0" smtClean="0">
                <a:solidFill>
                  <a:srgbClr val="FF0000"/>
                </a:solidFill>
              </a:rPr>
              <a:t>الحصة المشروع الاستثمارية</a:t>
            </a:r>
            <a:endParaRPr lang="ar-SA" sz="5400" b="1" dirty="0">
              <a:solidFill>
                <a:srgbClr val="FF0000"/>
              </a:solidFill>
            </a:endParaRPr>
          </a:p>
          <a:p>
            <a:pPr algn="just"/>
            <a:r>
              <a:rPr lang="ar-SA" sz="5400" b="1" dirty="0" smtClean="0">
                <a:solidFill>
                  <a:srgbClr val="FF0000"/>
                </a:solidFill>
              </a:rPr>
              <a:t>السوق مستهدف لمنتج حجرة الاطفاء الذاتية هو السوق العالمي بدون منافس لمدة </a:t>
            </a:r>
            <a:r>
              <a:rPr lang="ar-SA" sz="5400" b="1" dirty="0">
                <a:solidFill>
                  <a:srgbClr val="FF0000"/>
                </a:solidFill>
              </a:rPr>
              <a:t>(</a:t>
            </a:r>
            <a:r>
              <a:rPr lang="ar-SA" sz="5400" b="1" dirty="0" smtClean="0">
                <a:solidFill>
                  <a:srgbClr val="FF0000"/>
                </a:solidFill>
              </a:rPr>
              <a:t>19) عام قادمة قابلة للتمديد بموجب القوانين الدولية للملكية الفكرية.</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shwan.org2\Desktop\NFPA\NFPA 1 - نسخة.png"/>
          <p:cNvPicPr>
            <a:picLocks noChangeAspect="1" noChangeArrowheads="1"/>
          </p:cNvPicPr>
          <p:nvPr/>
        </p:nvPicPr>
        <p:blipFill>
          <a:blip r:embed="rId2" cstate="print">
            <a:lum bright="20000"/>
          </a:blip>
          <a:srcRect/>
          <a:stretch>
            <a:fillRect/>
          </a:stretch>
        </p:blipFill>
        <p:spPr bwMode="auto">
          <a:xfrm>
            <a:off x="251520" y="692696"/>
            <a:ext cx="8399074" cy="5904656"/>
          </a:xfrm>
          <a:prstGeom prst="rect">
            <a:avLst/>
          </a:prstGeom>
          <a:noFill/>
        </p:spPr>
      </p:pic>
      <p:sp>
        <p:nvSpPr>
          <p:cNvPr id="3" name="مربع نص 2"/>
          <p:cNvSpPr txBox="1"/>
          <p:nvPr/>
        </p:nvSpPr>
        <p:spPr>
          <a:xfrm>
            <a:off x="310597" y="292586"/>
            <a:ext cx="8280920" cy="400110"/>
          </a:xfrm>
          <a:prstGeom prst="rect">
            <a:avLst/>
          </a:prstGeom>
          <a:noFill/>
          <a:ln>
            <a:solidFill>
              <a:srgbClr val="00B050"/>
            </a:solidFill>
          </a:ln>
        </p:spPr>
        <p:txBody>
          <a:bodyPr wrap="square" rtlCol="1">
            <a:spAutoFit/>
          </a:bodyPr>
          <a:lstStyle/>
          <a:p>
            <a:r>
              <a:rPr lang="ar-SA" sz="2000" b="1" dirty="0" smtClean="0">
                <a:solidFill>
                  <a:schemeClr val="accent3">
                    <a:lumMod val="75000"/>
                  </a:schemeClr>
                </a:solidFill>
              </a:rPr>
              <a:t>امكانية اضافته للكود العالمي ليكون ضمن معايير واشتراطات المكافحة الحريق في المنشآت النفطية</a:t>
            </a:r>
            <a:endParaRPr lang="ar-SA" sz="2000" b="1" dirty="0">
              <a:solidFill>
                <a:schemeClr val="accent3">
                  <a:lumMod val="75000"/>
                </a:schemeClr>
              </a:solidFill>
            </a:endParaRPr>
          </a:p>
        </p:txBody>
      </p:sp>
    </p:spTree>
    <p:extLst>
      <p:ext uri="{BB962C8B-B14F-4D97-AF65-F5344CB8AC3E}">
        <p14:creationId xmlns:p14="http://schemas.microsoft.com/office/powerpoint/2010/main" val="3062695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hwan.org2\Desktop\NFPA\NFPA 2 - نسخة.png"/>
          <p:cNvPicPr>
            <a:picLocks noChangeAspect="1" noChangeArrowheads="1"/>
          </p:cNvPicPr>
          <p:nvPr/>
        </p:nvPicPr>
        <p:blipFill>
          <a:blip r:embed="rId2" cstate="print"/>
          <a:srcRect/>
          <a:stretch>
            <a:fillRect/>
          </a:stretch>
        </p:blipFill>
        <p:spPr bwMode="auto">
          <a:xfrm>
            <a:off x="683568" y="908720"/>
            <a:ext cx="7918114" cy="5733256"/>
          </a:xfrm>
          <a:prstGeom prst="rect">
            <a:avLst/>
          </a:prstGeom>
          <a:noFill/>
        </p:spPr>
      </p:pic>
      <p:sp>
        <p:nvSpPr>
          <p:cNvPr id="3" name="مربع نص 2"/>
          <p:cNvSpPr txBox="1"/>
          <p:nvPr/>
        </p:nvSpPr>
        <p:spPr>
          <a:xfrm>
            <a:off x="173471" y="508610"/>
            <a:ext cx="8712968" cy="400110"/>
          </a:xfrm>
          <a:prstGeom prst="rect">
            <a:avLst/>
          </a:prstGeom>
          <a:noFill/>
          <a:ln>
            <a:solidFill>
              <a:srgbClr val="00B050"/>
            </a:solidFill>
          </a:ln>
        </p:spPr>
        <p:txBody>
          <a:bodyPr wrap="square" rtlCol="1">
            <a:spAutoFit/>
          </a:bodyPr>
          <a:lstStyle/>
          <a:p>
            <a:pPr algn="ctr"/>
            <a:r>
              <a:rPr lang="ar-SA" sz="2000" b="1" dirty="0" smtClean="0">
                <a:solidFill>
                  <a:schemeClr val="accent3">
                    <a:lumMod val="75000"/>
                  </a:schemeClr>
                </a:solidFill>
              </a:rPr>
              <a:t>الخطوات والمراحل التي تتبع في اضافت المتطلبات </a:t>
            </a:r>
            <a:r>
              <a:rPr lang="ar-SA" sz="2000" b="1" dirty="0" err="1" smtClean="0">
                <a:solidFill>
                  <a:schemeClr val="accent3">
                    <a:lumMod val="75000"/>
                  </a:schemeClr>
                </a:solidFill>
              </a:rPr>
              <a:t>ووالمعدات</a:t>
            </a:r>
            <a:r>
              <a:rPr lang="ar-SA" sz="2000" b="1" dirty="0" smtClean="0">
                <a:solidFill>
                  <a:schemeClr val="accent3">
                    <a:lumMod val="75000"/>
                  </a:schemeClr>
                </a:solidFill>
              </a:rPr>
              <a:t> للكود العالمي لمكافحة الحريق</a:t>
            </a:r>
            <a:endParaRPr lang="ar-SA" sz="2000" b="1" dirty="0">
              <a:solidFill>
                <a:schemeClr val="accent3">
                  <a:lumMod val="75000"/>
                </a:schemeClr>
              </a:solidFill>
            </a:endParaRPr>
          </a:p>
        </p:txBody>
      </p:sp>
    </p:spTree>
    <p:extLst>
      <p:ext uri="{BB962C8B-B14F-4D97-AF65-F5344CB8AC3E}">
        <p14:creationId xmlns:p14="http://schemas.microsoft.com/office/powerpoint/2010/main" val="1615599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31515" y="476672"/>
            <a:ext cx="8568952" cy="5702908"/>
          </a:xfrm>
          <a:prstGeom prst="rect">
            <a:avLst/>
          </a:prstGeom>
        </p:spPr>
        <p:txBody>
          <a:bodyPr wrap="square">
            <a:spAutoFit/>
          </a:bodyPr>
          <a:lstStyle/>
          <a:p>
            <a:pPr algn="just"/>
            <a:endParaRPr lang="ar-SA" b="1" dirty="0" smtClean="0"/>
          </a:p>
          <a:p>
            <a:pPr algn="just"/>
            <a:r>
              <a:rPr lang="ar-SA" sz="5400" b="1" u="sng" dirty="0" smtClean="0">
                <a:solidFill>
                  <a:srgbClr val="FF0000"/>
                </a:solidFill>
              </a:rPr>
              <a:t>سعر المنتج </a:t>
            </a:r>
          </a:p>
          <a:p>
            <a:pPr lvl="0" algn="just">
              <a:lnSpc>
                <a:spcPct val="150000"/>
              </a:lnSpc>
            </a:pPr>
            <a:r>
              <a:rPr lang="ar-SA" sz="4000" b="1" dirty="0" smtClean="0">
                <a:solidFill>
                  <a:srgbClr val="FF0000"/>
                </a:solidFill>
              </a:rPr>
              <a:t>تبلغ </a:t>
            </a:r>
            <a:r>
              <a:rPr lang="ar-SA" sz="4000" b="1" dirty="0">
                <a:solidFill>
                  <a:srgbClr val="FF0000"/>
                </a:solidFill>
              </a:rPr>
              <a:t>قيمة منتج (حجرة الاطفاء الذاتية) لإطفاء ابار النفط والغاز من ( 6 الى 10 ) ملايين دولار</a:t>
            </a:r>
          </a:p>
          <a:p>
            <a:pPr lvl="0" algn="just">
              <a:lnSpc>
                <a:spcPct val="150000"/>
              </a:lnSpc>
            </a:pPr>
            <a:r>
              <a:rPr lang="ar-SA" sz="4000" b="1" dirty="0">
                <a:solidFill>
                  <a:srgbClr val="FF0000"/>
                </a:solidFill>
              </a:rPr>
              <a:t> يحددها نوع العربة وحجمها وعدد جسور الاطارات وحمولتها وطول ذراع الهيدروليكي والتقنيات المتوفرة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782241"/>
            <a:ext cx="709228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ستطيل 7"/>
          <p:cNvSpPr/>
          <p:nvPr/>
        </p:nvSpPr>
        <p:spPr>
          <a:xfrm>
            <a:off x="2069468" y="970856"/>
            <a:ext cx="676875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ربع نص 8"/>
          <p:cNvSpPr txBox="1"/>
          <p:nvPr/>
        </p:nvSpPr>
        <p:spPr>
          <a:xfrm>
            <a:off x="2987824" y="188640"/>
            <a:ext cx="5904656" cy="461665"/>
          </a:xfrm>
          <a:prstGeom prst="rect">
            <a:avLst/>
          </a:prstGeom>
          <a:noFill/>
        </p:spPr>
        <p:txBody>
          <a:bodyPr wrap="square" rtlCol="1">
            <a:spAutoFit/>
          </a:bodyPr>
          <a:lstStyle/>
          <a:p>
            <a:r>
              <a:rPr lang="ar-SA" sz="2400" b="1" dirty="0" smtClean="0"/>
              <a:t>اطفاء ابار النفط والغاز باستخدام حجرة الاطفاء الذاتية</a:t>
            </a:r>
            <a:endParaRPr lang="ar-SA" sz="2400" b="1" dirty="0"/>
          </a:p>
        </p:txBody>
      </p:sp>
      <p:sp>
        <p:nvSpPr>
          <p:cNvPr id="10" name="مربع نص 9"/>
          <p:cNvSpPr txBox="1"/>
          <p:nvPr/>
        </p:nvSpPr>
        <p:spPr>
          <a:xfrm>
            <a:off x="2123728" y="908720"/>
            <a:ext cx="6480720" cy="646331"/>
          </a:xfrm>
          <a:prstGeom prst="rect">
            <a:avLst/>
          </a:prstGeom>
          <a:noFill/>
        </p:spPr>
        <p:txBody>
          <a:bodyPr wrap="square" rtlCol="1">
            <a:spAutoFit/>
          </a:bodyPr>
          <a:lstStyle/>
          <a:p>
            <a:r>
              <a:rPr lang="ar-SA" b="1" dirty="0" smtClean="0"/>
              <a:t>1- تتم خلال ثواني                             2- عدم الحاجة لتوفر المياه</a:t>
            </a:r>
          </a:p>
          <a:p>
            <a:r>
              <a:rPr lang="ar-SA" b="1" dirty="0" smtClean="0"/>
              <a:t>3- شخص واحد يمكنه القيام بالعملية       4- اقل تكلفة بألف مره من الطرق التقليدية</a:t>
            </a:r>
            <a:endParaRPr lang="ar-SA"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7512"/>
            <a:ext cx="1907704" cy="139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2339"/>
            <a:ext cx="1907704" cy="153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549663"/>
            <a:ext cx="1907704"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057937"/>
            <a:ext cx="1913286"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hwan.org2\Desktop\أأأأأ وثائق أأأأأ\حجرة الاطفاء\عملية الاطفاء.jpg"/>
          <p:cNvPicPr>
            <a:picLocks noChangeAspect="1" noChangeArrowheads="1"/>
          </p:cNvPicPr>
          <p:nvPr/>
        </p:nvPicPr>
        <p:blipFill>
          <a:blip r:embed="rId2" cstate="print"/>
          <a:srcRect/>
          <a:stretch>
            <a:fillRect/>
          </a:stretch>
        </p:blipFill>
        <p:spPr bwMode="auto">
          <a:xfrm>
            <a:off x="0" y="83935"/>
            <a:ext cx="8892480" cy="677406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hwan.org2\Desktop\أأأأأ وثائق أأأأأ\حجرة الاطفاء\العربة.jpg"/>
          <p:cNvPicPr>
            <a:picLocks noChangeAspect="1" noChangeArrowheads="1"/>
          </p:cNvPicPr>
          <p:nvPr/>
        </p:nvPicPr>
        <p:blipFill>
          <a:blip r:embed="rId2" cstate="print"/>
          <a:srcRect/>
          <a:stretch>
            <a:fillRect/>
          </a:stretch>
        </p:blipFill>
        <p:spPr bwMode="auto">
          <a:xfrm>
            <a:off x="251520" y="332656"/>
            <a:ext cx="8512806" cy="6309891"/>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المستخدم\Desktop\Ashwan.org2\Desktop\أأأأأ وثائق أأأأأ\حجرة الاطفاء\شهادة الحجرة مدينة الملك عبد العزيز للعلوم والتقنية.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04664"/>
            <a:ext cx="4503104" cy="619268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المستخدم\Desktop\Ashwan.org2\Desktop\أأأأأ وثائق أأأأأ\حجرة الاطفاء\10431297_909401492407409_2283268614678639696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04664"/>
            <a:ext cx="4788024"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65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Ashwan.org2\Desktop\ملف تجربة الحجرة\3.JPG"/>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94111" y="2192085"/>
            <a:ext cx="2880319" cy="3001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صورة 2" descr="C:\Users\Ashwan.org2\Desktop\ملف تجربة الحجرة\DSC00413.JPG"/>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7504" y="2205068"/>
            <a:ext cx="2771800" cy="297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صورة 3" descr="C:\Users\Ashwan.org2\Desktop\ملف تجربة الحجرة\DSC00388.JPG"/>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59832" y="2218052"/>
            <a:ext cx="2795112" cy="3001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a:spLocks noChangeArrowheads="1"/>
          </p:cNvSpPr>
          <p:nvPr/>
        </p:nvSpPr>
        <p:spPr bwMode="auto">
          <a:xfrm>
            <a:off x="428981" y="372185"/>
            <a:ext cx="850104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ar-SA" sz="20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الجهاز يتوفر بعدة مقاسات للفتحة العلوية لكي يناسب جميع انواع اللهب الدقيق للغاز والعريض للنفط</a:t>
            </a:r>
            <a:endParaRPr kumimoji="0" lang="en-US" altLang="ar-SA"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ar-S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4860925" algn="l"/>
              </a:tabLst>
              <a:defRPr>
                <a:solidFill>
                  <a:schemeClr val="tx1"/>
                </a:solidFill>
                <a:latin typeface="Arial" pitchFamily="34" charset="0"/>
                <a:cs typeface="Arial" pitchFamily="34" charset="0"/>
              </a:defRPr>
            </a:lvl1pPr>
            <a:lvl2pPr fontAlgn="base">
              <a:spcBef>
                <a:spcPct val="0"/>
              </a:spcBef>
              <a:spcAft>
                <a:spcPct val="0"/>
              </a:spcAft>
              <a:tabLst>
                <a:tab pos="4860925" algn="l"/>
              </a:tabLst>
              <a:defRPr>
                <a:solidFill>
                  <a:schemeClr val="tx1"/>
                </a:solidFill>
                <a:latin typeface="Arial" pitchFamily="34" charset="0"/>
                <a:cs typeface="Arial" pitchFamily="34" charset="0"/>
              </a:defRPr>
            </a:lvl2pPr>
            <a:lvl3pPr fontAlgn="base">
              <a:spcBef>
                <a:spcPct val="0"/>
              </a:spcBef>
              <a:spcAft>
                <a:spcPct val="0"/>
              </a:spcAft>
              <a:tabLst>
                <a:tab pos="4860925" algn="l"/>
              </a:tabLst>
              <a:defRPr>
                <a:solidFill>
                  <a:schemeClr val="tx1"/>
                </a:solidFill>
                <a:latin typeface="Arial" pitchFamily="34" charset="0"/>
                <a:cs typeface="Arial" pitchFamily="34" charset="0"/>
              </a:defRPr>
            </a:lvl3pPr>
            <a:lvl4pPr fontAlgn="base">
              <a:spcBef>
                <a:spcPct val="0"/>
              </a:spcBef>
              <a:spcAft>
                <a:spcPct val="0"/>
              </a:spcAft>
              <a:tabLst>
                <a:tab pos="4860925" algn="l"/>
              </a:tabLst>
              <a:defRPr>
                <a:solidFill>
                  <a:schemeClr val="tx1"/>
                </a:solidFill>
                <a:latin typeface="Arial" pitchFamily="34" charset="0"/>
                <a:cs typeface="Arial" pitchFamily="34" charset="0"/>
              </a:defRPr>
            </a:lvl4pPr>
            <a:lvl5pPr fontAlgn="base">
              <a:spcBef>
                <a:spcPct val="0"/>
              </a:spcBef>
              <a:spcAft>
                <a:spcPct val="0"/>
              </a:spcAft>
              <a:tabLst>
                <a:tab pos="4860925" algn="l"/>
              </a:tabLst>
              <a:defRPr>
                <a:solidFill>
                  <a:schemeClr val="tx1"/>
                </a:solidFill>
                <a:latin typeface="Arial" pitchFamily="34" charset="0"/>
                <a:cs typeface="Arial" pitchFamily="34" charset="0"/>
              </a:defRPr>
            </a:lvl5pPr>
            <a:lvl6pPr fontAlgn="base">
              <a:spcBef>
                <a:spcPct val="0"/>
              </a:spcBef>
              <a:spcAft>
                <a:spcPct val="0"/>
              </a:spcAft>
              <a:tabLst>
                <a:tab pos="4860925" algn="l"/>
              </a:tabLst>
              <a:defRPr>
                <a:solidFill>
                  <a:schemeClr val="tx1"/>
                </a:solidFill>
                <a:latin typeface="Arial" pitchFamily="34" charset="0"/>
                <a:cs typeface="Arial" pitchFamily="34" charset="0"/>
              </a:defRPr>
            </a:lvl6pPr>
            <a:lvl7pPr fontAlgn="base">
              <a:spcBef>
                <a:spcPct val="0"/>
              </a:spcBef>
              <a:spcAft>
                <a:spcPct val="0"/>
              </a:spcAft>
              <a:tabLst>
                <a:tab pos="4860925" algn="l"/>
              </a:tabLst>
              <a:defRPr>
                <a:solidFill>
                  <a:schemeClr val="tx1"/>
                </a:solidFill>
                <a:latin typeface="Arial" pitchFamily="34" charset="0"/>
                <a:cs typeface="Arial" pitchFamily="34" charset="0"/>
              </a:defRPr>
            </a:lvl7pPr>
            <a:lvl8pPr fontAlgn="base">
              <a:spcBef>
                <a:spcPct val="0"/>
              </a:spcBef>
              <a:spcAft>
                <a:spcPct val="0"/>
              </a:spcAft>
              <a:tabLst>
                <a:tab pos="4860925" algn="l"/>
              </a:tabLst>
              <a:defRPr>
                <a:solidFill>
                  <a:schemeClr val="tx1"/>
                </a:solidFill>
                <a:latin typeface="Arial" pitchFamily="34" charset="0"/>
                <a:cs typeface="Arial" pitchFamily="34" charset="0"/>
              </a:defRPr>
            </a:lvl8pPr>
            <a:lvl9pPr fontAlgn="base">
              <a:spcBef>
                <a:spcPct val="0"/>
              </a:spcBef>
              <a:spcAft>
                <a:spcPct val="0"/>
              </a:spcAft>
              <a:tabLst>
                <a:tab pos="4860925" algn="l"/>
              </a:tabLst>
              <a:defRPr>
                <a:solidFill>
                  <a:schemeClr val="tx1"/>
                </a:solidFill>
                <a:latin typeface="Arial" pitchFamily="34" charset="0"/>
                <a:cs typeface="Arial"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tab pos="4860925" algn="l"/>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33142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C:\Users\Ashwan.org2\AppData\Local\Microsoft\Windows\Temporary Internet Files\Content.Word\حجرة نموذج اولي 22.jpg"/>
          <p:cNvPicPr/>
          <p:nvPr/>
        </p:nvPicPr>
        <p:blipFill>
          <a:blip r:embed="rId2" cstate="print">
            <a:lum contrast="2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1529" y="1988840"/>
            <a:ext cx="2778943" cy="2891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صورة 2" descr="C:\Users\Ashwan.org2\Desktop\ملف تجربة الحجرة\VIDEO0006.3gp_000075532.jpg"/>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3848" y="1988840"/>
            <a:ext cx="2736304" cy="2887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صورة 3"/>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520" y="1988840"/>
            <a:ext cx="2742208" cy="2891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a:spLocks noChangeArrowheads="1"/>
          </p:cNvSpPr>
          <p:nvPr/>
        </p:nvSpPr>
        <p:spPr bwMode="auto">
          <a:xfrm>
            <a:off x="1838555" y="308156"/>
            <a:ext cx="544572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88900" algn="l"/>
                <a:tab pos="4860925" algn="l"/>
              </a:tabLst>
              <a:defRPr>
                <a:solidFill>
                  <a:schemeClr val="tx1"/>
                </a:solidFill>
                <a:latin typeface="Arial" pitchFamily="34" charset="0"/>
                <a:cs typeface="Arial" pitchFamily="34" charset="0"/>
              </a:defRPr>
            </a:lvl1pPr>
            <a:lvl2pPr fontAlgn="base">
              <a:spcBef>
                <a:spcPct val="0"/>
              </a:spcBef>
              <a:spcAft>
                <a:spcPct val="0"/>
              </a:spcAft>
              <a:tabLst>
                <a:tab pos="88900" algn="l"/>
                <a:tab pos="4860925" algn="l"/>
              </a:tabLst>
              <a:defRPr>
                <a:solidFill>
                  <a:schemeClr val="tx1"/>
                </a:solidFill>
                <a:latin typeface="Arial" pitchFamily="34" charset="0"/>
                <a:cs typeface="Arial" pitchFamily="34" charset="0"/>
              </a:defRPr>
            </a:lvl2pPr>
            <a:lvl3pPr fontAlgn="base">
              <a:spcBef>
                <a:spcPct val="0"/>
              </a:spcBef>
              <a:spcAft>
                <a:spcPct val="0"/>
              </a:spcAft>
              <a:tabLst>
                <a:tab pos="88900" algn="l"/>
                <a:tab pos="4860925" algn="l"/>
              </a:tabLst>
              <a:defRPr>
                <a:solidFill>
                  <a:schemeClr val="tx1"/>
                </a:solidFill>
                <a:latin typeface="Arial" pitchFamily="34" charset="0"/>
                <a:cs typeface="Arial" pitchFamily="34" charset="0"/>
              </a:defRPr>
            </a:lvl3pPr>
            <a:lvl4pPr fontAlgn="base">
              <a:spcBef>
                <a:spcPct val="0"/>
              </a:spcBef>
              <a:spcAft>
                <a:spcPct val="0"/>
              </a:spcAft>
              <a:tabLst>
                <a:tab pos="88900" algn="l"/>
                <a:tab pos="4860925" algn="l"/>
              </a:tabLst>
              <a:defRPr>
                <a:solidFill>
                  <a:schemeClr val="tx1"/>
                </a:solidFill>
                <a:latin typeface="Arial" pitchFamily="34" charset="0"/>
                <a:cs typeface="Arial" pitchFamily="34" charset="0"/>
              </a:defRPr>
            </a:lvl4pPr>
            <a:lvl5pPr fontAlgn="base">
              <a:spcBef>
                <a:spcPct val="0"/>
              </a:spcBef>
              <a:spcAft>
                <a:spcPct val="0"/>
              </a:spcAft>
              <a:tabLst>
                <a:tab pos="88900" algn="l"/>
                <a:tab pos="4860925" algn="l"/>
              </a:tabLst>
              <a:defRPr>
                <a:solidFill>
                  <a:schemeClr val="tx1"/>
                </a:solidFill>
                <a:latin typeface="Arial" pitchFamily="34" charset="0"/>
                <a:cs typeface="Arial" pitchFamily="34" charset="0"/>
              </a:defRPr>
            </a:lvl5pPr>
            <a:lvl6pPr fontAlgn="base">
              <a:spcBef>
                <a:spcPct val="0"/>
              </a:spcBef>
              <a:spcAft>
                <a:spcPct val="0"/>
              </a:spcAft>
              <a:tabLst>
                <a:tab pos="88900" algn="l"/>
                <a:tab pos="4860925" algn="l"/>
              </a:tabLst>
              <a:defRPr>
                <a:solidFill>
                  <a:schemeClr val="tx1"/>
                </a:solidFill>
                <a:latin typeface="Arial" pitchFamily="34" charset="0"/>
                <a:cs typeface="Arial" pitchFamily="34" charset="0"/>
              </a:defRPr>
            </a:lvl6pPr>
            <a:lvl7pPr fontAlgn="base">
              <a:spcBef>
                <a:spcPct val="0"/>
              </a:spcBef>
              <a:spcAft>
                <a:spcPct val="0"/>
              </a:spcAft>
              <a:tabLst>
                <a:tab pos="88900" algn="l"/>
                <a:tab pos="4860925" algn="l"/>
              </a:tabLst>
              <a:defRPr>
                <a:solidFill>
                  <a:schemeClr val="tx1"/>
                </a:solidFill>
                <a:latin typeface="Arial" pitchFamily="34" charset="0"/>
                <a:cs typeface="Arial" pitchFamily="34" charset="0"/>
              </a:defRPr>
            </a:lvl7pPr>
            <a:lvl8pPr fontAlgn="base">
              <a:spcBef>
                <a:spcPct val="0"/>
              </a:spcBef>
              <a:spcAft>
                <a:spcPct val="0"/>
              </a:spcAft>
              <a:tabLst>
                <a:tab pos="88900" algn="l"/>
                <a:tab pos="4860925" algn="l"/>
              </a:tabLst>
              <a:defRPr>
                <a:solidFill>
                  <a:schemeClr val="tx1"/>
                </a:solidFill>
                <a:latin typeface="Arial" pitchFamily="34" charset="0"/>
                <a:cs typeface="Arial" pitchFamily="34" charset="0"/>
              </a:defRPr>
            </a:lvl8pPr>
            <a:lvl9pPr fontAlgn="base">
              <a:spcBef>
                <a:spcPct val="0"/>
              </a:spcBef>
              <a:spcAft>
                <a:spcPct val="0"/>
              </a:spcAft>
              <a:tabLst>
                <a:tab pos="88900" algn="l"/>
                <a:tab pos="4860925" algn="l"/>
              </a:tabLst>
              <a:defRPr>
                <a:solidFill>
                  <a:schemeClr val="tx1"/>
                </a:solidFill>
                <a:latin typeface="Arial" pitchFamily="34" charset="0"/>
                <a:cs typeface="Arial"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tab pos="88900" algn="l"/>
                <a:tab pos="4860925" algn="l"/>
              </a:tabLst>
            </a:pPr>
            <a:r>
              <a:rPr kumimoji="0" lang="ar-SA" altLang="ar-SA" sz="24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تم اجراء التجارب في كل مرحلة من مراحل التصميم </a:t>
            </a:r>
            <a:endParaRPr kumimoji="0" lang="en-US" altLang="ar-SA"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88900" algn="l"/>
                <a:tab pos="4860925" algn="l"/>
              </a:tabLst>
            </a:pPr>
            <a:endParaRPr kumimoji="0" lang="en-US" altLang="ar-S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1344613" algn="l"/>
              </a:tabLst>
              <a:defRPr>
                <a:solidFill>
                  <a:schemeClr val="tx1"/>
                </a:solidFill>
                <a:latin typeface="Arial" pitchFamily="34" charset="0"/>
                <a:cs typeface="Arial" pitchFamily="34" charset="0"/>
              </a:defRPr>
            </a:lvl1pPr>
            <a:lvl2pPr fontAlgn="base">
              <a:spcBef>
                <a:spcPct val="0"/>
              </a:spcBef>
              <a:spcAft>
                <a:spcPct val="0"/>
              </a:spcAft>
              <a:tabLst>
                <a:tab pos="1344613" algn="l"/>
              </a:tabLst>
              <a:defRPr>
                <a:solidFill>
                  <a:schemeClr val="tx1"/>
                </a:solidFill>
                <a:latin typeface="Arial" pitchFamily="34" charset="0"/>
                <a:cs typeface="Arial" pitchFamily="34" charset="0"/>
              </a:defRPr>
            </a:lvl2pPr>
            <a:lvl3pPr fontAlgn="base">
              <a:spcBef>
                <a:spcPct val="0"/>
              </a:spcBef>
              <a:spcAft>
                <a:spcPct val="0"/>
              </a:spcAft>
              <a:tabLst>
                <a:tab pos="1344613" algn="l"/>
              </a:tabLst>
              <a:defRPr>
                <a:solidFill>
                  <a:schemeClr val="tx1"/>
                </a:solidFill>
                <a:latin typeface="Arial" pitchFamily="34" charset="0"/>
                <a:cs typeface="Arial" pitchFamily="34" charset="0"/>
              </a:defRPr>
            </a:lvl3pPr>
            <a:lvl4pPr fontAlgn="base">
              <a:spcBef>
                <a:spcPct val="0"/>
              </a:spcBef>
              <a:spcAft>
                <a:spcPct val="0"/>
              </a:spcAft>
              <a:tabLst>
                <a:tab pos="1344613" algn="l"/>
              </a:tabLst>
              <a:defRPr>
                <a:solidFill>
                  <a:schemeClr val="tx1"/>
                </a:solidFill>
                <a:latin typeface="Arial" pitchFamily="34" charset="0"/>
                <a:cs typeface="Arial" pitchFamily="34" charset="0"/>
              </a:defRPr>
            </a:lvl4pPr>
            <a:lvl5pPr fontAlgn="base">
              <a:spcBef>
                <a:spcPct val="0"/>
              </a:spcBef>
              <a:spcAft>
                <a:spcPct val="0"/>
              </a:spcAft>
              <a:tabLst>
                <a:tab pos="1344613" algn="l"/>
              </a:tabLst>
              <a:defRPr>
                <a:solidFill>
                  <a:schemeClr val="tx1"/>
                </a:solidFill>
                <a:latin typeface="Arial" pitchFamily="34" charset="0"/>
                <a:cs typeface="Arial" pitchFamily="34" charset="0"/>
              </a:defRPr>
            </a:lvl5pPr>
            <a:lvl6pPr fontAlgn="base">
              <a:spcBef>
                <a:spcPct val="0"/>
              </a:spcBef>
              <a:spcAft>
                <a:spcPct val="0"/>
              </a:spcAft>
              <a:tabLst>
                <a:tab pos="1344613" algn="l"/>
              </a:tabLst>
              <a:defRPr>
                <a:solidFill>
                  <a:schemeClr val="tx1"/>
                </a:solidFill>
                <a:latin typeface="Arial" pitchFamily="34" charset="0"/>
                <a:cs typeface="Arial" pitchFamily="34" charset="0"/>
              </a:defRPr>
            </a:lvl6pPr>
            <a:lvl7pPr fontAlgn="base">
              <a:spcBef>
                <a:spcPct val="0"/>
              </a:spcBef>
              <a:spcAft>
                <a:spcPct val="0"/>
              </a:spcAft>
              <a:tabLst>
                <a:tab pos="1344613" algn="l"/>
              </a:tabLst>
              <a:defRPr>
                <a:solidFill>
                  <a:schemeClr val="tx1"/>
                </a:solidFill>
                <a:latin typeface="Arial" pitchFamily="34" charset="0"/>
                <a:cs typeface="Arial" pitchFamily="34" charset="0"/>
              </a:defRPr>
            </a:lvl7pPr>
            <a:lvl8pPr fontAlgn="base">
              <a:spcBef>
                <a:spcPct val="0"/>
              </a:spcBef>
              <a:spcAft>
                <a:spcPct val="0"/>
              </a:spcAft>
              <a:tabLst>
                <a:tab pos="1344613" algn="l"/>
              </a:tabLst>
              <a:defRPr>
                <a:solidFill>
                  <a:schemeClr val="tx1"/>
                </a:solidFill>
                <a:latin typeface="Arial" pitchFamily="34" charset="0"/>
                <a:cs typeface="Arial" pitchFamily="34" charset="0"/>
              </a:defRPr>
            </a:lvl8pPr>
            <a:lvl9pPr fontAlgn="base">
              <a:spcBef>
                <a:spcPct val="0"/>
              </a:spcBef>
              <a:spcAft>
                <a:spcPct val="0"/>
              </a:spcAft>
              <a:tabLst>
                <a:tab pos="1344613" algn="l"/>
              </a:tabLst>
              <a:defRPr>
                <a:solidFill>
                  <a:schemeClr val="tx1"/>
                </a:solidFill>
                <a:latin typeface="Arial" pitchFamily="34" charset="0"/>
                <a:cs typeface="Arial"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tab pos="1344613" algn="l"/>
              </a:tabLst>
            </a:pPr>
            <a:r>
              <a:rPr kumimoji="0" lang="ar-SA" altLang="ar-SA" sz="1100" b="0" i="0" u="none" strike="noStrike" cap="none" normalizeH="0" baseline="0" smtClean="0">
                <a:ln>
                  <a:noFill/>
                </a:ln>
                <a:solidFill>
                  <a:schemeClr val="tx1"/>
                </a:solidFill>
                <a:effectLst/>
                <a:latin typeface="Calibri" pitchFamily="34" charset="0"/>
                <a:ea typeface="Calibri" pitchFamily="34" charset="0"/>
                <a:cs typeface="Arial" pitchFamily="34" charset="0"/>
              </a:rPr>
              <a:t>	</a:t>
            </a: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49253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lum bright="-20000" contrast="40000"/>
            <a:extLst>
              <a:ext uri="{28A0092B-C50C-407E-A947-70E740481C1C}">
                <a14:useLocalDpi xmlns:a14="http://schemas.microsoft.com/office/drawing/2010/main" val="0"/>
              </a:ext>
            </a:extLst>
          </a:blip>
          <a:srcRect/>
          <a:stretch>
            <a:fillRect/>
          </a:stretch>
        </p:blipFill>
        <p:spPr bwMode="auto">
          <a:xfrm>
            <a:off x="115844" y="404664"/>
            <a:ext cx="9026873" cy="514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122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hwan.org2\Desktop\أأأأأ وثائق أأأأأ\حجرة الاطفاء\يمنع تلوث الهواء.jpg"/>
          <p:cNvPicPr>
            <a:picLocks noChangeAspect="1" noChangeArrowheads="1"/>
          </p:cNvPicPr>
          <p:nvPr/>
        </p:nvPicPr>
        <p:blipFill>
          <a:blip r:embed="rId2" cstate="print"/>
          <a:srcRect/>
          <a:stretch>
            <a:fillRect/>
          </a:stretch>
        </p:blipFill>
        <p:spPr bwMode="auto">
          <a:xfrm>
            <a:off x="283997" y="377685"/>
            <a:ext cx="8571595" cy="6104165"/>
          </a:xfrm>
          <a:prstGeom prst="rect">
            <a:avLst/>
          </a:prstGeom>
          <a:noFill/>
        </p:spPr>
      </p:pic>
      <p:pic>
        <p:nvPicPr>
          <p:cNvPr id="3075" name="Picture 3" descr="C:\Users\Ashwan.org2\Desktop\أأأأأ وثائق أأأأأ\حجرة الاطفاء\يمنع تلوث التربة.jpg"/>
          <p:cNvPicPr>
            <a:picLocks noChangeAspect="1" noChangeArrowheads="1"/>
          </p:cNvPicPr>
          <p:nvPr/>
        </p:nvPicPr>
        <p:blipFill>
          <a:blip r:embed="rId3" cstate="print"/>
          <a:srcRect/>
          <a:stretch>
            <a:fillRect/>
          </a:stretch>
        </p:blipFill>
        <p:spPr bwMode="auto">
          <a:xfrm>
            <a:off x="283999" y="404664"/>
            <a:ext cx="8571594" cy="6048672"/>
          </a:xfrm>
          <a:prstGeom prst="rect">
            <a:avLst/>
          </a:prstGeom>
          <a:noFill/>
        </p:spPr>
      </p:pic>
      <p:pic>
        <p:nvPicPr>
          <p:cNvPr id="3076" name="Picture 4" descr="C:\Users\Ashwan.org2\Desktop\أأأأأ وثائق أأأأأ\حجرة الاطفاء\يمنع تلوث المياه.jpg"/>
          <p:cNvPicPr>
            <a:picLocks noChangeAspect="1" noChangeArrowheads="1"/>
          </p:cNvPicPr>
          <p:nvPr/>
        </p:nvPicPr>
        <p:blipFill>
          <a:blip r:embed="rId4" cstate="print"/>
          <a:srcRect/>
          <a:stretch>
            <a:fillRect/>
          </a:stretch>
        </p:blipFill>
        <p:spPr bwMode="auto">
          <a:xfrm>
            <a:off x="308994" y="404664"/>
            <a:ext cx="8522048" cy="604867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hwan.org2\Desktop\أأأأأ وثائق أأأأأ\حجرة الاطفاء\يمنع تلوث الهواء.jpg"/>
          <p:cNvPicPr>
            <a:picLocks noChangeAspect="1" noChangeArrowheads="1"/>
          </p:cNvPicPr>
          <p:nvPr/>
        </p:nvPicPr>
        <p:blipFill>
          <a:blip r:embed="rId2" cstate="print"/>
          <a:srcRect/>
          <a:stretch>
            <a:fillRect/>
          </a:stretch>
        </p:blipFill>
        <p:spPr bwMode="auto">
          <a:xfrm>
            <a:off x="268540" y="476672"/>
            <a:ext cx="8606920" cy="590465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hwan.org2\Desktop\أأأأأ وثائق أأأأأ\حجرة الاطفاء\يمنع تلوث التربة.jpg"/>
          <p:cNvPicPr>
            <a:picLocks noChangeAspect="1" noChangeArrowheads="1"/>
          </p:cNvPicPr>
          <p:nvPr/>
        </p:nvPicPr>
        <p:blipFill>
          <a:blip r:embed="rId2" cstate="print"/>
          <a:srcRect/>
          <a:stretch>
            <a:fillRect/>
          </a:stretch>
        </p:blipFill>
        <p:spPr bwMode="auto">
          <a:xfrm>
            <a:off x="229059" y="692696"/>
            <a:ext cx="8685882" cy="583264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المستخدم\Desktop\Ashwan.org2\Desktop\أأأأأ وثائق أأأأأ\حجرة الاطفاء\براءة اختراع الحجرة الخليج.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832" y="374821"/>
            <a:ext cx="4577167" cy="629453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المستخدم\Desktop\Ashwan.org2\Desktop\أأأأأ وثائق أأأأأ\حجرة الاطفاء\111بدون عنوان.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5" y="404664"/>
            <a:ext cx="4511547"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895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المستخدم\Desktop\Ashwan.org2\Desktop\أأأأأ وثائق أأأأأ\حجرة الاطفاء\براءة اختراع حجرة الاطفاء الذاتية المكتب الصيني.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6" y="548680"/>
            <a:ext cx="4600279" cy="63093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المستخدم\Desktop\Ashwan.org2\Desktop\أأأأأ وثائق أأأأأ\حجرة الاطفاء\CN-Room-0.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99992" y="548680"/>
            <a:ext cx="4649303" cy="62887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مربع نص 1"/>
          <p:cNvSpPr txBox="1"/>
          <p:nvPr/>
        </p:nvSpPr>
        <p:spPr>
          <a:xfrm>
            <a:off x="1043607" y="323028"/>
            <a:ext cx="6565771" cy="369332"/>
          </a:xfrm>
          <a:prstGeom prst="rect">
            <a:avLst/>
          </a:prstGeom>
          <a:noFill/>
        </p:spPr>
        <p:txBody>
          <a:bodyPr wrap="square" rtlCol="1">
            <a:spAutoFit/>
          </a:bodyPr>
          <a:lstStyle/>
          <a:p>
            <a:r>
              <a:rPr lang="ar-SA" b="1" dirty="0" smtClean="0"/>
              <a:t>براءة اختراع صينية                                                  نموذج صناعي صيني</a:t>
            </a:r>
            <a:endParaRPr lang="ar-SA" b="1" dirty="0"/>
          </a:p>
        </p:txBody>
      </p:sp>
    </p:spTree>
    <p:extLst>
      <p:ext uri="{BB962C8B-B14F-4D97-AF65-F5344CB8AC3E}">
        <p14:creationId xmlns:p14="http://schemas.microsoft.com/office/powerpoint/2010/main" val="3217258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المستخدم\Desktop\Ashwan.org2\Desktop\أأأأأ وثائق أأأأأ\حجرة الاطفاء\مجلد جديد\رسالة ماجستير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50446"/>
            <a:ext cx="4694740" cy="6798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المستخدم\Desktop\Ashwan.org2\Desktop\أأأأأ وثائق أأأأأ\حجرة الاطفاء\الرسالة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43" y="50445"/>
            <a:ext cx="4631644" cy="6798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310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المستخدم\Desktop\Ashwan.org2\Desktop\أأأأأ وثائق أأأأأ\حجرة الاطفاء\‫برشور عربي - نسخ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0688"/>
            <a:ext cx="8952638" cy="60486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shwan.org2\Desktop\البرشور\شعارات\نموذج المؤسسة 1 - نسخة.jpg"/>
          <p:cNvPicPr>
            <a:picLocks noChangeAspect="1" noChangeArrowheads="1"/>
          </p:cNvPicPr>
          <p:nvPr/>
        </p:nvPicPr>
        <p:blipFill>
          <a:blip r:embed="rId3" cstate="print"/>
          <a:srcRect/>
          <a:stretch>
            <a:fillRect/>
          </a:stretch>
        </p:blipFill>
        <p:spPr bwMode="auto">
          <a:xfrm>
            <a:off x="7836386" y="5390400"/>
            <a:ext cx="1223756" cy="1287447"/>
          </a:xfrm>
          <a:prstGeom prst="rect">
            <a:avLst/>
          </a:prstGeom>
          <a:noFill/>
        </p:spPr>
      </p:pic>
    </p:spTree>
    <p:extLst>
      <p:ext uri="{BB962C8B-B14F-4D97-AF65-F5344CB8AC3E}">
        <p14:creationId xmlns:p14="http://schemas.microsoft.com/office/powerpoint/2010/main" val="350900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188640"/>
            <a:ext cx="8496944" cy="6247864"/>
          </a:xfrm>
          <a:prstGeom prst="rect">
            <a:avLst/>
          </a:prstGeom>
        </p:spPr>
        <p:txBody>
          <a:bodyPr wrap="square">
            <a:spAutoFit/>
          </a:bodyPr>
          <a:lstStyle/>
          <a:p>
            <a:pPr algn="ctr"/>
            <a:r>
              <a:rPr lang="ar-SA" sz="3200" b="1" dirty="0" smtClean="0"/>
              <a:t>ملخص فكرة منتج </a:t>
            </a:r>
          </a:p>
          <a:p>
            <a:pPr algn="ctr"/>
            <a:r>
              <a:rPr lang="ar-SA" sz="3200" b="1" u="sng" dirty="0" smtClean="0">
                <a:solidFill>
                  <a:srgbClr val="FF0000"/>
                </a:solidFill>
              </a:rPr>
              <a:t>( حجرة الاطفاء </a:t>
            </a:r>
            <a:r>
              <a:rPr lang="ar-SA" sz="3200" b="1" u="sng" dirty="0" err="1" smtClean="0">
                <a:solidFill>
                  <a:srgbClr val="FF0000"/>
                </a:solidFill>
              </a:rPr>
              <a:t>الذاتية )</a:t>
            </a:r>
            <a:endParaRPr lang="ar-SA" sz="3200" b="1" u="sng" dirty="0" smtClean="0">
              <a:solidFill>
                <a:srgbClr val="FF0000"/>
              </a:solidFill>
            </a:endParaRPr>
          </a:p>
          <a:p>
            <a:pPr algn="just"/>
            <a:r>
              <a:rPr lang="ar-SA" sz="2800" b="1" dirty="0" smtClean="0"/>
              <a:t>هو عبارة عن نظام متكامل يستخدم بشكل خاص في عملية إخماد حرائق آبار النفط والغاز وانفجار الانابيب أو ما شابهها .حيث يعمل على إطفاء تلك الحريق بطريقة مبتكرة محمية على مستوى اكبر 40 دولة منتجة للنفط والغاز حول العالم . بحيث يعمل على </a:t>
            </a:r>
            <a:r>
              <a:rPr lang="ar-SA" sz="2800" b="1" dirty="0" smtClean="0">
                <a:solidFill>
                  <a:srgbClr val="FF0000"/>
                </a:solidFill>
              </a:rPr>
              <a:t>( كسر سلسلة التفاعل الكيميائي ) </a:t>
            </a:r>
            <a:r>
              <a:rPr lang="ar-SA" sz="2800" b="1" dirty="0" smtClean="0"/>
              <a:t>بأكثر فعالية ويتم القضاء على عناصر الحريق الأساسية الثلاثة وهي الأكسجين والحرارة والوقود في وقت واحد بطاقة اطفائية تصل الى 100% . حيث يعمل على خلط المواد الطافئة التي تضخ بداخله بأبخرة المادة المشتعلة وتخفيف تركيزها إلى المستوى الأدنى من نقطة الاشتعال (عملية التجويع 33,3% ) في مكان مغلق وبعيد عن الأكسجين الموجود أصلا في الًهواء المحيط ( عملية الخنق 33,3% ) وباستخدام غاز </a:t>
            </a:r>
            <a:r>
              <a:rPr lang="en-US" sz="2800" b="1" dirty="0" smtClean="0"/>
              <a:t>CO2</a:t>
            </a:r>
            <a:r>
              <a:rPr lang="ar-SA" sz="2800" b="1" dirty="0" smtClean="0"/>
              <a:t> ثاني اكسيد الكربون ( الثلج الجاف ـــ76</a:t>
            </a:r>
            <a:r>
              <a:rPr lang="ar-SA" sz="2800" b="1" dirty="0" smtClean="0">
                <a:latin typeface="Viner Hand ITC"/>
                <a:sym typeface="Wingdings"/>
              </a:rPr>
              <a:t>° تحت الصفر عملية التبريد 33,3% )</a:t>
            </a:r>
            <a:endParaRPr lang="ar-SA" sz="28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23528" y="620688"/>
            <a:ext cx="8321040" cy="590465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rtl="1">
              <a:lnSpc>
                <a:spcPct val="110000"/>
              </a:lnSpc>
              <a:spcBef>
                <a:spcPts val="0"/>
              </a:spcBef>
              <a:spcAft>
                <a:spcPts val="600"/>
              </a:spcAft>
              <a:buNone/>
            </a:pPr>
            <a:r>
              <a:rPr lang="ar-SA" sz="3200" b="1" dirty="0" smtClean="0">
                <a:solidFill>
                  <a:schemeClr val="tx1"/>
                </a:solidFill>
                <a:latin typeface="Arabic Typesetting" panose="03020402040406030203" pitchFamily="66" charset="-78"/>
                <a:ea typeface="Calibri"/>
                <a:cs typeface="+mj-cs"/>
              </a:rPr>
              <a:t>خلفية فكرة منتج</a:t>
            </a:r>
          </a:p>
          <a:p>
            <a:pPr marL="0" indent="0" algn="ctr" rtl="1">
              <a:lnSpc>
                <a:spcPct val="110000"/>
              </a:lnSpc>
              <a:spcBef>
                <a:spcPts val="0"/>
              </a:spcBef>
              <a:spcAft>
                <a:spcPts val="600"/>
              </a:spcAft>
              <a:buNone/>
            </a:pPr>
            <a:r>
              <a:rPr lang="ar-SA" sz="3200" b="1" u="sng" dirty="0" smtClean="0">
                <a:solidFill>
                  <a:srgbClr val="FF0000"/>
                </a:solidFill>
                <a:latin typeface="Arabic Typesetting" panose="03020402040406030203" pitchFamily="66" charset="-78"/>
                <a:ea typeface="Calibri"/>
                <a:cs typeface="+mj-cs"/>
              </a:rPr>
              <a:t>حجرة الاطفاء الذاتية</a:t>
            </a:r>
          </a:p>
          <a:p>
            <a:pPr marL="0" indent="0" algn="just" rtl="1">
              <a:lnSpc>
                <a:spcPct val="110000"/>
              </a:lnSpc>
              <a:spcBef>
                <a:spcPts val="0"/>
              </a:spcBef>
              <a:spcAft>
                <a:spcPts val="600"/>
              </a:spcAft>
              <a:buNone/>
            </a:pPr>
            <a:r>
              <a:rPr lang="ar-SA" sz="2800" b="1" dirty="0" smtClean="0">
                <a:solidFill>
                  <a:schemeClr val="tx1"/>
                </a:solidFill>
                <a:latin typeface="Arabic Typesetting" panose="03020402040406030203" pitchFamily="66" charset="-78"/>
                <a:ea typeface="Calibri"/>
                <a:cs typeface="+mj-cs"/>
              </a:rPr>
              <a:t>نظرا </a:t>
            </a:r>
            <a:r>
              <a:rPr lang="ar-SA" sz="2800" b="1" dirty="0">
                <a:solidFill>
                  <a:schemeClr val="tx1"/>
                </a:solidFill>
                <a:latin typeface="Arabic Typesetting" panose="03020402040406030203" pitchFamily="66" charset="-78"/>
                <a:ea typeface="Calibri"/>
                <a:cs typeface="+mj-cs"/>
              </a:rPr>
              <a:t>للنتائج المرتبطة باستخدام الطرق التقليدية في إطفاء مثل هذه </a:t>
            </a:r>
            <a:r>
              <a:rPr lang="ar-SA" sz="2800" b="1" dirty="0" smtClean="0">
                <a:solidFill>
                  <a:schemeClr val="tx1"/>
                </a:solidFill>
                <a:latin typeface="Arabic Typesetting" panose="03020402040406030203" pitchFamily="66" charset="-78"/>
                <a:ea typeface="Calibri"/>
                <a:cs typeface="+mj-cs"/>
              </a:rPr>
              <a:t>الحرائق والتي تعتبر مكلفة ماديا تقدر بعشرات الملايين من الدولارات , ومهدرة لآلاف الاطنان من النفط او الغاز , وتعتبر اخطر الكوارث الملوثة للبيئة , وتتطلب توفير ونقل العديد من المعدات و الأدوات , ويعمل على تشغيلها وإدارتها المئات من الافراد والمتخصصين يتناوبون ليلا ونهار دون انقطاع , </a:t>
            </a:r>
            <a:r>
              <a:rPr lang="ar-SA" sz="2800" b="1" dirty="0" smtClean="0">
                <a:solidFill>
                  <a:schemeClr val="tx1"/>
                </a:solidFill>
                <a:latin typeface="Arabic Typesetting" panose="03020402040406030203" pitchFamily="66" charset="-78"/>
                <a:ea typeface="Calibri"/>
              </a:rPr>
              <a:t>وتعتبر من المثيرات للقلق والذعر في المجتمع , </a:t>
            </a:r>
            <a:r>
              <a:rPr lang="ar-SA" sz="2800" b="1" dirty="0" smtClean="0">
                <a:solidFill>
                  <a:schemeClr val="tx1"/>
                </a:solidFill>
                <a:latin typeface="Arabic Typesetting" panose="03020402040406030203" pitchFamily="66" charset="-78"/>
                <a:ea typeface="Calibri"/>
                <a:cs typeface="+mj-cs"/>
              </a:rPr>
              <a:t>تعمل على توتر واستنفار الاجهزة الحكومية وشركات النفط التي قد تتعرض للابتزاز احياناً من المنشأة المختصة في إطفاء مثل هذه الحرائق والتي تصل لعدة أشهر . الامر الذي يجعل لمثل تلك الكوارث تأثير بالغاً في اقتصاد الدول وتدني قيمة العملة مقارنة بالسوق العالمي. </a:t>
            </a:r>
          </a:p>
          <a:p>
            <a:pPr marL="0" indent="0" algn="just" rtl="1">
              <a:lnSpc>
                <a:spcPct val="110000"/>
              </a:lnSpc>
              <a:spcBef>
                <a:spcPts val="0"/>
              </a:spcBef>
              <a:spcAft>
                <a:spcPts val="600"/>
              </a:spcAft>
              <a:buNone/>
            </a:pPr>
            <a:endParaRPr lang="ar-SA" sz="2300" b="1" dirty="0" smtClean="0">
              <a:solidFill>
                <a:schemeClr val="tx1"/>
              </a:solidFill>
              <a:latin typeface="Arabic Typesetting" panose="03020402040406030203" pitchFamily="66" charset="-78"/>
              <a:ea typeface="Calibri"/>
              <a:cs typeface="+mj-cs"/>
            </a:endParaRPr>
          </a:p>
          <a:p>
            <a:pPr marL="0" indent="0" algn="just" rtl="1">
              <a:lnSpc>
                <a:spcPct val="110000"/>
              </a:lnSpc>
              <a:spcBef>
                <a:spcPts val="0"/>
              </a:spcBef>
              <a:spcAft>
                <a:spcPts val="600"/>
              </a:spcAft>
              <a:buNone/>
            </a:pPr>
            <a:endParaRPr lang="ar-SA" sz="2000" b="1" dirty="0" smtClean="0">
              <a:solidFill>
                <a:schemeClr val="tx1"/>
              </a:solidFill>
              <a:latin typeface="Arabic Typesetting" panose="03020402040406030203" pitchFamily="66" charset="-78"/>
              <a:ea typeface="Calibri"/>
              <a:cs typeface="Arabic Typesetting" panose="03020402040406030203" pitchFamily="66" charset="-78"/>
            </a:endParaRPr>
          </a:p>
          <a:p>
            <a:pPr marL="0" indent="0" algn="just" rtl="1">
              <a:lnSpc>
                <a:spcPct val="110000"/>
              </a:lnSpc>
              <a:spcBef>
                <a:spcPts val="0"/>
              </a:spcBef>
              <a:spcAft>
                <a:spcPts val="600"/>
              </a:spcAft>
              <a:buNone/>
            </a:pPr>
            <a:endParaRPr lang="ar-SA" sz="2000" b="1" dirty="0" smtClean="0">
              <a:solidFill>
                <a:schemeClr val="tx1"/>
              </a:solidFill>
              <a:latin typeface="Arabic Typesetting" panose="03020402040406030203" pitchFamily="66" charset="-78"/>
              <a:ea typeface="Calibri"/>
              <a:cs typeface="Arabic Typesetting" panose="03020402040406030203" pitchFamily="66" charset="-78"/>
            </a:endParaRPr>
          </a:p>
          <a:p>
            <a:pPr marL="0" indent="0" algn="just" rtl="1">
              <a:lnSpc>
                <a:spcPct val="110000"/>
              </a:lnSpc>
              <a:spcBef>
                <a:spcPts val="0"/>
              </a:spcBef>
              <a:spcAft>
                <a:spcPts val="600"/>
              </a:spcAft>
              <a:buFont typeface="Arial" pitchFamily="34" charset="0"/>
              <a:buNone/>
            </a:pPr>
            <a:endParaRPr lang="en-US" sz="800" b="1" dirty="0" smtClean="0">
              <a:solidFill>
                <a:schemeClr val="tx1"/>
              </a:solidFill>
              <a:latin typeface="Arial" panose="020B0604020202020204" pitchFamily="34" charset="0"/>
              <a:ea typeface="Calibri"/>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2780</TotalTime>
  <Words>1826</Words>
  <Application>Microsoft Office PowerPoint</Application>
  <PresentationFormat>عرض على الشاشة (3:4)‏</PresentationFormat>
  <Paragraphs>176</Paragraphs>
  <Slides>35</Slides>
  <Notes>0</Notes>
  <HiddenSlides>0</HiddenSlides>
  <MMClips>0</MMClips>
  <ScaleCrop>false</ScaleCrop>
  <HeadingPairs>
    <vt:vector size="6" baseType="variant">
      <vt:variant>
        <vt:lpstr>نسق</vt:lpstr>
      </vt:variant>
      <vt:variant>
        <vt:i4>1</vt:i4>
      </vt:variant>
      <vt:variant>
        <vt:lpstr>خوادم OLE مضمنة</vt:lpstr>
      </vt:variant>
      <vt:variant>
        <vt:i4>1</vt:i4>
      </vt:variant>
      <vt:variant>
        <vt:lpstr>عناوين الشرائح</vt:lpstr>
      </vt:variant>
      <vt:variant>
        <vt:i4>35</vt:i4>
      </vt:variant>
    </vt:vector>
  </HeadingPairs>
  <TitlesOfParts>
    <vt:vector size="37" baseType="lpstr">
      <vt:lpstr>سمة Office</vt:lpstr>
      <vt:lpstr>معادلة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Ashwan.org2</dc:creator>
  <cp:lastModifiedBy>المستخدم</cp:lastModifiedBy>
  <cp:revision>153</cp:revision>
  <cp:lastPrinted>2016-09-25T10:02:04Z</cp:lastPrinted>
  <dcterms:created xsi:type="dcterms:W3CDTF">2014-05-06T16:13:47Z</dcterms:created>
  <dcterms:modified xsi:type="dcterms:W3CDTF">2016-09-25T10:33:16Z</dcterms:modified>
</cp:coreProperties>
</file>